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23"/>
  </p:notesMasterIdLst>
  <p:handoutMasterIdLst>
    <p:handoutMasterId r:id="rId24"/>
  </p:handoutMasterIdLst>
  <p:sldIdLst>
    <p:sldId id="256" r:id="rId4"/>
    <p:sldId id="263" r:id="rId5"/>
    <p:sldId id="274" r:id="rId6"/>
    <p:sldId id="319" r:id="rId7"/>
    <p:sldId id="320" r:id="rId8"/>
    <p:sldId id="321" r:id="rId9"/>
    <p:sldId id="322" r:id="rId10"/>
    <p:sldId id="323" r:id="rId11"/>
    <p:sldId id="325" r:id="rId12"/>
    <p:sldId id="326" r:id="rId13"/>
    <p:sldId id="324" r:id="rId14"/>
    <p:sldId id="327" r:id="rId15"/>
    <p:sldId id="328" r:id="rId16"/>
    <p:sldId id="266" r:id="rId17"/>
    <p:sldId id="279" r:id="rId18"/>
    <p:sldId id="308" r:id="rId19"/>
    <p:sldId id="307" r:id="rId20"/>
    <p:sldId id="313" r:id="rId21"/>
    <p:sldId id="304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E828E5-A21B-4447-926A-F03BFE844599}" v="138" dt="2024-11-06T15:05:18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87" d="100"/>
          <a:sy n="87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3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Andres Luis Gonzalez" userId="9bfb70d5-126d-4793-8f2c-effcd62a7b5e" providerId="ADAL" clId="{E60A8FD9-79F5-434B-A2F0-35C13CA79F08}"/>
    <pc:docChg chg="undo custSel addSld delSld modSld">
      <pc:chgData name="Javier Andres Luis Gonzalez" userId="9bfb70d5-126d-4793-8f2c-effcd62a7b5e" providerId="ADAL" clId="{E60A8FD9-79F5-434B-A2F0-35C13CA79F08}" dt="2024-10-30T17:21:33.633" v="117" actId="478"/>
      <pc:docMkLst>
        <pc:docMk/>
      </pc:docMkLst>
      <pc:sldChg chg="addSp delSp modSp mod">
        <pc:chgData name="Javier Andres Luis Gonzalez" userId="9bfb70d5-126d-4793-8f2c-effcd62a7b5e" providerId="ADAL" clId="{E60A8FD9-79F5-434B-A2F0-35C13CA79F08}" dt="2024-10-22T17:35:57.280" v="90" actId="20577"/>
        <pc:sldMkLst>
          <pc:docMk/>
          <pc:sldMk cId="327181837" sldId="256"/>
        </pc:sldMkLst>
        <pc:spChg chg="mod">
          <ac:chgData name="Javier Andres Luis Gonzalez" userId="9bfb70d5-126d-4793-8f2c-effcd62a7b5e" providerId="ADAL" clId="{E60A8FD9-79F5-434B-A2F0-35C13CA79F08}" dt="2024-10-22T17:33:33.806" v="43" actId="20577"/>
          <ac:spMkLst>
            <pc:docMk/>
            <pc:sldMk cId="327181837" sldId="256"/>
            <ac:spMk id="4" creationId="{E58F4762-22EA-5CF3-03FB-F8CD12ED25D6}"/>
          </ac:spMkLst>
        </pc:spChg>
        <pc:spChg chg="add del mod">
          <ac:chgData name="Javier Andres Luis Gonzalez" userId="9bfb70d5-126d-4793-8f2c-effcd62a7b5e" providerId="ADAL" clId="{E60A8FD9-79F5-434B-A2F0-35C13CA79F08}" dt="2024-10-22T17:35:57.280" v="90" actId="20577"/>
          <ac:spMkLst>
            <pc:docMk/>
            <pc:sldMk cId="327181837" sldId="256"/>
            <ac:spMk id="5" creationId="{4180DB93-635F-E1C6-2B6C-5C4BD4583BD6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19:52.095" v="98" actId="478"/>
        <pc:sldMkLst>
          <pc:docMk/>
          <pc:sldMk cId="3379730327" sldId="266"/>
        </pc:sldMkLst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18" creationId="{7D485899-3648-8B4E-8F0F-2D3B330B9751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19" creationId="{EA7B640B-5D80-EAFA-9249-18C81F9D9CAD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0" creationId="{16A87CEA-EFE3-EF4C-99B5-27D0660554D9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1" creationId="{F28939EE-D7FD-59E1-AD3B-89EF58A06325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2" creationId="{8A9713E1-80C8-DFFE-812B-9DA525ECEF80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3" creationId="{EC782AC9-A925-2982-5076-709102EF4467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4" creationId="{D5849202-BDC7-1740-D983-843ED50343E0}"/>
          </ac:spMkLst>
        </pc:spChg>
        <pc:spChg chg="del">
          <ac:chgData name="Javier Andres Luis Gonzalez" userId="9bfb70d5-126d-4793-8f2c-effcd62a7b5e" providerId="ADAL" clId="{E60A8FD9-79F5-434B-A2F0-35C13CA79F08}" dt="2024-10-30T17:19:47.819" v="97" actId="478"/>
          <ac:spMkLst>
            <pc:docMk/>
            <pc:sldMk cId="3379730327" sldId="266"/>
            <ac:spMk id="30" creationId="{E443AF01-7DC8-FF0A-B0F9-952C4B99A3B2}"/>
          </ac:spMkLst>
        </pc:spChg>
      </pc:sldChg>
      <pc:sldChg chg="addSp delSp modSp add del mod">
        <pc:chgData name="Javier Andres Luis Gonzalez" userId="9bfb70d5-126d-4793-8f2c-effcd62a7b5e" providerId="ADAL" clId="{E60A8FD9-79F5-434B-A2F0-35C13CA79F08}" dt="2024-10-30T17:19:37.448" v="96" actId="478"/>
        <pc:sldMkLst>
          <pc:docMk/>
          <pc:sldMk cId="1366992150" sldId="274"/>
        </pc:sldMkLst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2" creationId="{68850EAD-008D-B803-4EC9-14DF5A8F7B77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3" creationId="{F5A1C1B1-A2B8-F0CF-D8E5-E07AAB928D46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4" creationId="{83EEA300-49F1-21B7-D0C3-966014A18B07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5" creationId="{150BA402-21A6-C82B-5929-AD323AEB7FF9}"/>
          </ac:spMkLst>
        </pc:spChg>
        <pc:spChg chg="add del">
          <ac:chgData name="Javier Andres Luis Gonzalez" userId="9bfb70d5-126d-4793-8f2c-effcd62a7b5e" providerId="ADAL" clId="{E60A8FD9-79F5-434B-A2F0-35C13CA79F08}" dt="2024-10-30T17:19:37.448" v="96" actId="478"/>
          <ac:spMkLst>
            <pc:docMk/>
            <pc:sldMk cId="1366992150" sldId="274"/>
            <ac:spMk id="106" creationId="{28583856-3BA3-7B11-5F8D-8249543682DA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7" creationId="{7F5C7E4A-3959-6878-83B3-15F1AEA96B3D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0" creationId="{6F21D74B-B26D-2D15-AA98-3EA399723C34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1" creationId="{58DDD12B-FAA4-C014-0F65-C80C299A8D9C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2" creationId="{E9CA2BC1-DED1-A287-C5EA-EB4375F345F1}"/>
          </ac:spMkLst>
        </pc:spChg>
        <pc:spChg chg="mod">
          <ac:chgData name="Javier Andres Luis Gonzalez" userId="9bfb70d5-126d-4793-8f2c-effcd62a7b5e" providerId="ADAL" clId="{E60A8FD9-79F5-434B-A2F0-35C13CA79F08}" dt="2024-10-30T17:19:33.737" v="95" actId="1076"/>
          <ac:spMkLst>
            <pc:docMk/>
            <pc:sldMk cId="1366992150" sldId="274"/>
            <ac:spMk id="114" creationId="{96D61A46-7E81-3A25-B267-5ED73E729944}"/>
          </ac:spMkLst>
        </pc:spChg>
      </pc:sldChg>
      <pc:sldChg chg="add del">
        <pc:chgData name="Javier Andres Luis Gonzalez" userId="9bfb70d5-126d-4793-8f2c-effcd62a7b5e" providerId="ADAL" clId="{E60A8FD9-79F5-434B-A2F0-35C13CA79F08}" dt="2024-10-30T17:20:29.027" v="104" actId="47"/>
        <pc:sldMkLst>
          <pc:docMk/>
          <pc:sldMk cId="4240604635" sldId="277"/>
        </pc:sldMkLst>
      </pc:sldChg>
      <pc:sldChg chg="delSp add del mod">
        <pc:chgData name="Javier Andres Luis Gonzalez" userId="9bfb70d5-126d-4793-8f2c-effcd62a7b5e" providerId="ADAL" clId="{E60A8FD9-79F5-434B-A2F0-35C13CA79F08}" dt="2024-10-30T17:20:10.356" v="102" actId="478"/>
        <pc:sldMkLst>
          <pc:docMk/>
          <pc:sldMk cId="2811146754" sldId="278"/>
        </pc:sldMkLst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2" creationId="{2AD79D20-FF5D-585C-6565-61AD712E76F1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3" creationId="{9CEB7D77-2FB2-2EEF-2A06-2F1560EE7603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4" creationId="{6835DDE3-01D7-0142-5EF9-5EB920C1C06F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5" creationId="{40D5FD2C-CB8E-1C77-DFB3-BA14C17712C1}"/>
          </ac:spMkLst>
        </pc:spChg>
        <pc:picChg chg="del">
          <ac:chgData name="Javier Andres Luis Gonzalez" userId="9bfb70d5-126d-4793-8f2c-effcd62a7b5e" providerId="ADAL" clId="{E60A8FD9-79F5-434B-A2F0-35C13CA79F08}" dt="2024-10-30T17:20:10.356" v="102" actId="478"/>
          <ac:picMkLst>
            <pc:docMk/>
            <pc:sldMk cId="2811146754" sldId="278"/>
            <ac:picMk id="9" creationId="{A863A2B9-600A-C236-26FF-CB5F99CE6914}"/>
          </ac:picMkLst>
        </pc:picChg>
      </pc:sldChg>
      <pc:sldChg chg="delSp modSp add del mod">
        <pc:chgData name="Javier Andres Luis Gonzalez" userId="9bfb70d5-126d-4793-8f2c-effcd62a7b5e" providerId="ADAL" clId="{E60A8FD9-79F5-434B-A2F0-35C13CA79F08}" dt="2024-10-30T17:20:04.429" v="101" actId="478"/>
        <pc:sldMkLst>
          <pc:docMk/>
          <pc:sldMk cId="1582048243" sldId="279"/>
        </pc:sldMkLst>
        <pc:spChg chg="mod">
          <ac:chgData name="Javier Andres Luis Gonzalez" userId="9bfb70d5-126d-4793-8f2c-effcd62a7b5e" providerId="ADAL" clId="{E60A8FD9-79F5-434B-A2F0-35C13CA79F08}" dt="2024-10-30T17:19:58.194" v="100" actId="1076"/>
          <ac:spMkLst>
            <pc:docMk/>
            <pc:sldMk cId="1582048243" sldId="279"/>
            <ac:spMk id="7" creationId="{42C7DE1F-C93E-8878-FBF9-CF147C3F67D2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4" creationId="{CDF255A4-BC88-9076-CA22-35AB6CE7A0E7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5" creationId="{6609AACF-078C-0A9C-4284-33CBDE0345ED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6" creationId="{B8C32C28-B70F-DFBB-0710-15D77EF00F2C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7" creationId="{36233B78-B230-F21B-E288-33589BB3F92E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8" creationId="{13F82911-00C4-CEB2-9854-A889D17CAC65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9" creationId="{F6FE8325-1A1A-E090-B19E-95EE8E70F8CC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0:44.377" v="108" actId="478"/>
        <pc:sldMkLst>
          <pc:docMk/>
          <pc:sldMk cId="2229747579" sldId="280"/>
        </pc:sldMkLst>
        <pc:spChg chg="del">
          <ac:chgData name="Javier Andres Luis Gonzalez" userId="9bfb70d5-126d-4793-8f2c-effcd62a7b5e" providerId="ADAL" clId="{E60A8FD9-79F5-434B-A2F0-35C13CA79F08}" dt="2024-10-30T17:20:44.377" v="108" actId="478"/>
          <ac:spMkLst>
            <pc:docMk/>
            <pc:sldMk cId="2229747579" sldId="280"/>
            <ac:spMk id="3" creationId="{4B07123E-F483-FE13-4C1C-75FDE717646E}"/>
          </ac:spMkLst>
        </pc:spChg>
        <pc:graphicFrameChg chg="del">
          <ac:chgData name="Javier Andres Luis Gonzalez" userId="9bfb70d5-126d-4793-8f2c-effcd62a7b5e" providerId="ADAL" clId="{E60A8FD9-79F5-434B-A2F0-35C13CA79F08}" dt="2024-10-30T17:20:38.899" v="107" actId="478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addSp delSp add del mod">
        <pc:chgData name="Javier Andres Luis Gonzalez" userId="9bfb70d5-126d-4793-8f2c-effcd62a7b5e" providerId="ADAL" clId="{E60A8FD9-79F5-434B-A2F0-35C13CA79F08}" dt="2024-10-30T17:21:17.243" v="113" actId="478"/>
        <pc:sldMkLst>
          <pc:docMk/>
          <pc:sldMk cId="2085977587" sldId="281"/>
        </pc:sldMkLst>
        <pc:spChg chg="add del">
          <ac:chgData name="Javier Andres Luis Gonzalez" userId="9bfb70d5-126d-4793-8f2c-effcd62a7b5e" providerId="ADAL" clId="{E60A8FD9-79F5-434B-A2F0-35C13CA79F08}" dt="2024-10-30T17:21:12.593" v="112" actId="478"/>
          <ac:spMkLst>
            <pc:docMk/>
            <pc:sldMk cId="2085977587" sldId="281"/>
            <ac:spMk id="3" creationId="{2BE1DDA4-BF28-ECC0-BB5A-8CCB91910AEC}"/>
          </ac:spMkLst>
        </pc:spChg>
        <pc:spChg chg="add del">
          <ac:chgData name="Javier Andres Luis Gonzalez" userId="9bfb70d5-126d-4793-8f2c-effcd62a7b5e" providerId="ADAL" clId="{E60A8FD9-79F5-434B-A2F0-35C13CA79F08}" dt="2024-10-30T17:21:17.243" v="113" actId="478"/>
          <ac:spMkLst>
            <pc:docMk/>
            <pc:sldMk cId="2085977587" sldId="281"/>
            <ac:spMk id="8" creationId="{033178F7-1361-5440-3C59-34C2CFC826FE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0:15.672" v="103" actId="478"/>
        <pc:sldMkLst>
          <pc:docMk/>
          <pc:sldMk cId="2248469829" sldId="308"/>
        </pc:sldMkLst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5" creationId="{ADEDB8AF-3174-F84D-F191-6CC5CF4A39F3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6" creationId="{8B07FFF8-D0DC-086B-DC75-FA674B346BA7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7" creationId="{F1B3BA52-CFEA-896E-4D79-CC6488767F64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8" creationId="{F029BA7E-9AB1-9EC8-E9DC-20AF2F8F7DB9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9" creationId="{2BCD4CD1-24D4-CCC4-15A0-9495BCAC972F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10" creationId="{9ADCF33A-63DA-31D7-0509-02367D35FDDD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11" creationId="{57FF9506-1BDA-AF44-A203-B82FD48FC430}"/>
          </ac:spMkLst>
        </pc:spChg>
      </pc:sldChg>
      <pc:sldChg chg="add del">
        <pc:chgData name="Javier Andres Luis Gonzalez" userId="9bfb70d5-126d-4793-8f2c-effcd62a7b5e" providerId="ADAL" clId="{E60A8FD9-79F5-434B-A2F0-35C13CA79F08}" dt="2024-10-30T17:20:31.701" v="105" actId="47"/>
        <pc:sldMkLst>
          <pc:docMk/>
          <pc:sldMk cId="1894935086" sldId="309"/>
        </pc:sldMkLst>
      </pc:sldChg>
      <pc:sldChg chg="add del">
        <pc:chgData name="Javier Andres Luis Gonzalez" userId="9bfb70d5-126d-4793-8f2c-effcd62a7b5e" providerId="ADAL" clId="{E60A8FD9-79F5-434B-A2F0-35C13CA79F08}" dt="2024-10-30T17:20:33.120" v="106" actId="47"/>
        <pc:sldMkLst>
          <pc:docMk/>
          <pc:sldMk cId="3050808038" sldId="310"/>
        </pc:sldMkLst>
      </pc:sldChg>
      <pc:sldChg chg="delSp add del mod">
        <pc:chgData name="Javier Andres Luis Gonzalez" userId="9bfb70d5-126d-4793-8f2c-effcd62a7b5e" providerId="ADAL" clId="{E60A8FD9-79F5-434B-A2F0-35C13CA79F08}" dt="2024-10-30T17:20:57.428" v="110" actId="478"/>
        <pc:sldMkLst>
          <pc:docMk/>
          <pc:sldMk cId="3247682610" sldId="311"/>
        </pc:sldMkLst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2" creationId="{72A95D1D-0B5B-6701-BB1F-044206E0B64F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3" creationId="{0DC2BACB-00FA-B156-F35A-708F10428821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5" creationId="{22469B14-8B20-710D-13C5-88A5EA2AB529}"/>
          </ac:spMkLst>
        </pc:spChg>
        <pc:spChg chg="del">
          <ac:chgData name="Javier Andres Luis Gonzalez" userId="9bfb70d5-126d-4793-8f2c-effcd62a7b5e" providerId="ADAL" clId="{E60A8FD9-79F5-434B-A2F0-35C13CA79F08}" dt="2024-10-30T17:20:57.428" v="110" actId="478"/>
          <ac:spMkLst>
            <pc:docMk/>
            <pc:sldMk cId="3247682610" sldId="311"/>
            <ac:spMk id="7" creationId="{F50FA342-1AC9-BDDC-CCBC-68143292C74E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8" creationId="{33E8DB6E-4B18-200A-6F37-0F5937D6121F}"/>
          </ac:spMkLst>
        </pc:spChg>
        <pc:spChg chg="del">
          <ac:chgData name="Javier Andres Luis Gonzalez" userId="9bfb70d5-126d-4793-8f2c-effcd62a7b5e" providerId="ADAL" clId="{E60A8FD9-79F5-434B-A2F0-35C13CA79F08}" dt="2024-10-30T17:20:57.428" v="110" actId="478"/>
          <ac:spMkLst>
            <pc:docMk/>
            <pc:sldMk cId="3247682610" sldId="311"/>
            <ac:spMk id="11" creationId="{D368FF3D-5A8C-679D-7781-01DF23A55B2B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5" creationId="{2C78BE1C-2593-6259-4882-7C16D6BE319F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6" creationId="{7D32C266-AA77-BB53-1CE2-718D0A65CD82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9" creationId="{9DFB315F-D672-B1AB-8402-41AF85017B59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1:29.171" v="116" actId="478"/>
        <pc:sldMkLst>
          <pc:docMk/>
          <pc:sldMk cId="3379197536" sldId="312"/>
        </pc:sldMkLst>
        <pc:spChg chg="del">
          <ac:chgData name="Javier Andres Luis Gonzalez" userId="9bfb70d5-126d-4793-8f2c-effcd62a7b5e" providerId="ADAL" clId="{E60A8FD9-79F5-434B-A2F0-35C13CA79F08}" dt="2024-10-30T17:21:29.171" v="116" actId="478"/>
          <ac:spMkLst>
            <pc:docMk/>
            <pc:sldMk cId="3379197536" sldId="312"/>
            <ac:spMk id="2" creationId="{9A994EDE-FD24-9EAB-E7C3-DE85B97F85E1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1:19.639" v="114" actId="478"/>
        <pc:sldMkLst>
          <pc:docMk/>
          <pc:sldMk cId="22140848" sldId="314"/>
        </pc:sldMkLst>
        <pc:picChg chg="del">
          <ac:chgData name="Javier Andres Luis Gonzalez" userId="9bfb70d5-126d-4793-8f2c-effcd62a7b5e" providerId="ADAL" clId="{E60A8FD9-79F5-434B-A2F0-35C13CA79F08}" dt="2024-10-30T17:21:19.639" v="114" actId="478"/>
          <ac:picMkLst>
            <pc:docMk/>
            <pc:sldMk cId="22140848" sldId="314"/>
            <ac:picMk id="4" creationId="{36B95D5A-1380-3EE2-372E-D021FA2FFC8B}"/>
          </ac:picMkLst>
        </pc:picChg>
      </pc:sldChg>
      <pc:sldChg chg="delSp add del mod">
        <pc:chgData name="Javier Andres Luis Gonzalez" userId="9bfb70d5-126d-4793-8f2c-effcd62a7b5e" providerId="ADAL" clId="{E60A8FD9-79F5-434B-A2F0-35C13CA79F08}" dt="2024-10-30T17:21:33.633" v="117" actId="478"/>
        <pc:sldMkLst>
          <pc:docMk/>
          <pc:sldMk cId="522508811" sldId="315"/>
        </pc:sldMkLst>
        <pc:picChg chg="del">
          <ac:chgData name="Javier Andres Luis Gonzalez" userId="9bfb70d5-126d-4793-8f2c-effcd62a7b5e" providerId="ADAL" clId="{E60A8FD9-79F5-434B-A2F0-35C13CA79F08}" dt="2024-10-30T17:21:33.633" v="117" actId="478"/>
          <ac:picMkLst>
            <pc:docMk/>
            <pc:sldMk cId="522508811" sldId="315"/>
            <ac:picMk id="5" creationId="{6416DBEF-0B83-658C-E6BC-D16945F3221B}"/>
          </ac:picMkLst>
        </pc:picChg>
      </pc:sldChg>
      <pc:sldChg chg="delSp add del mod">
        <pc:chgData name="Javier Andres Luis Gonzalez" userId="9bfb70d5-126d-4793-8f2c-effcd62a7b5e" providerId="ADAL" clId="{E60A8FD9-79F5-434B-A2F0-35C13CA79F08}" dt="2024-10-30T17:21:26.060" v="115" actId="478"/>
        <pc:sldMkLst>
          <pc:docMk/>
          <pc:sldMk cId="3754107916" sldId="316"/>
        </pc:sldMkLst>
        <pc:picChg chg="del">
          <ac:chgData name="Javier Andres Luis Gonzalez" userId="9bfb70d5-126d-4793-8f2c-effcd62a7b5e" providerId="ADAL" clId="{E60A8FD9-79F5-434B-A2F0-35C13CA79F08}" dt="2024-10-30T17:21:26.060" v="115" actId="478"/>
          <ac:picMkLst>
            <pc:docMk/>
            <pc:sldMk cId="3754107916" sldId="316"/>
            <ac:picMk id="6" creationId="{15277719-5C52-ABDD-ED59-3F956A6E1B12}"/>
          </ac:picMkLst>
        </pc:picChg>
      </pc:sldChg>
      <pc:sldChg chg="add del">
        <pc:chgData name="Javier Andres Luis Gonzalez" userId="9bfb70d5-126d-4793-8f2c-effcd62a7b5e" providerId="ADAL" clId="{E60A8FD9-79F5-434B-A2F0-35C13CA79F08}" dt="2024-10-22T15:20:02.316" v="16" actId="47"/>
        <pc:sldMkLst>
          <pc:docMk/>
          <pc:sldMk cId="1008714003" sldId="317"/>
        </pc:sldMkLst>
      </pc:sldChg>
    </pc:docChg>
  </pc:docChgLst>
  <pc:docChgLst>
    <pc:chgData name="Yuli Andrea Ovalle Gutiérrez" userId="S::yovalle@procalculo.com::1cae9a45-977b-468b-b9c8-ae5a6840ea41" providerId="AD" clId="Web-{D7BF4699-0A19-6E29-BF37-9E05B78CFF8E}"/>
    <pc:docChg chg="modSld">
      <pc:chgData name="Yuli Andrea Ovalle Gutiérrez" userId="S::yovalle@procalculo.com::1cae9a45-977b-468b-b9c8-ae5a6840ea41" providerId="AD" clId="Web-{D7BF4699-0A19-6E29-BF37-9E05B78CFF8E}" dt="2024-07-12T17:34:33.694" v="39" actId="20577"/>
      <pc:docMkLst>
        <pc:docMk/>
      </pc:docMkLst>
      <pc:sldChg chg="addSp delSp modSp">
        <pc:chgData name="Yuli Andrea Ovalle Gutiérrez" userId="S::yovalle@procalculo.com::1cae9a45-977b-468b-b9c8-ae5a6840ea41" providerId="AD" clId="Web-{D7BF4699-0A19-6E29-BF37-9E05B78CFF8E}" dt="2024-07-12T17:34:33.694" v="39" actId="20577"/>
        <pc:sldMkLst>
          <pc:docMk/>
          <pc:sldMk cId="1582048243" sldId="279"/>
        </pc:sldMkLst>
        <pc:spChg chg="mod">
          <ac:chgData name="Yuli Andrea Ovalle Gutiérrez" userId="S::yovalle@procalculo.com::1cae9a45-977b-468b-b9c8-ae5a6840ea41" providerId="AD" clId="Web-{D7BF4699-0A19-6E29-BF37-9E05B78CFF8E}" dt="2024-07-12T17:34:33.694" v="39" actId="20577"/>
          <ac:spMkLst>
            <pc:docMk/>
            <pc:sldMk cId="1582048243" sldId="279"/>
            <ac:spMk id="2" creationId="{9CBA114F-ED66-5953-0DBC-813ABF037CB3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32.897" v="29"/>
          <ac:spMkLst>
            <pc:docMk/>
            <pc:sldMk cId="1582048243" sldId="279"/>
            <ac:spMk id="3" creationId="{1B47C8EF-8BF0-F43B-61FF-2F02CE51C80B}"/>
          </ac:spMkLst>
        </pc:spChg>
        <pc:spChg chg="mod">
          <ac:chgData name="Yuli Andrea Ovalle Gutiérrez" userId="S::yovalle@procalculo.com::1cae9a45-977b-468b-b9c8-ae5a6840ea41" providerId="AD" clId="Web-{D7BF4699-0A19-6E29-BF37-9E05B78CFF8E}" dt="2024-07-12T17:34:27.412" v="21" actId="1076"/>
          <ac:spMkLst>
            <pc:docMk/>
            <pc:sldMk cId="1582048243" sldId="279"/>
            <ac:spMk id="4" creationId="{51493BF1-CD51-9E1B-7B7E-4102EBAAF0B1}"/>
          </ac:spMkLst>
        </pc:spChg>
        <pc:spChg chg="add del mod">
          <ac:chgData name="Yuli Andrea Ovalle Gutiérrez" userId="S::yovalle@procalculo.com::1cae9a45-977b-468b-b9c8-ae5a6840ea41" providerId="AD" clId="Web-{D7BF4699-0A19-6E29-BF37-9E05B78CFF8E}" dt="2024-07-12T17:34:31.850" v="27" actId="1076"/>
          <ac:spMkLst>
            <pc:docMk/>
            <pc:sldMk cId="1582048243" sldId="279"/>
            <ac:spMk id="5" creationId="{4E3E1E72-700A-35A8-7CC4-3502DA158DC7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27.740" v="22"/>
          <ac:spMkLst>
            <pc:docMk/>
            <pc:sldMk cId="1582048243" sldId="279"/>
            <ac:spMk id="6" creationId="{E864F424-97BA-F194-F299-B87505EFE6CC}"/>
          </ac:spMkLst>
        </pc:spChg>
        <pc:picChg chg="add del mod">
          <ac:chgData name="Yuli Andrea Ovalle Gutiérrez" userId="S::yovalle@procalculo.com::1cae9a45-977b-468b-b9c8-ae5a6840ea41" providerId="AD" clId="Web-{D7BF4699-0A19-6E29-BF37-9E05B78CFF8E}" dt="2024-07-12T17:34:25.678" v="20"/>
          <ac:picMkLst>
            <pc:docMk/>
            <pc:sldMk cId="1582048243" sldId="279"/>
            <ac:picMk id="7" creationId="{8B72E856-9341-C43A-59BA-A902B4E9220A}"/>
          </ac:picMkLst>
        </pc:picChg>
      </pc:sldChg>
    </pc:docChg>
  </pc:docChgLst>
  <pc:docChgLst>
    <pc:chgData name="Javier Andres Luis Gonzalez" userId="S::jluis@procalculo.com::9bfb70d5-126d-4793-8f2c-effcd62a7b5e" providerId="AD" clId="Web-{3996BFBA-6524-3442-0090-9C322580542F}"/>
    <pc:docChg chg="delSld modSld sldOrd">
      <pc:chgData name="Javier Andres Luis Gonzalez" userId="S::jluis@procalculo.com::9bfb70d5-126d-4793-8f2c-effcd62a7b5e" providerId="AD" clId="Web-{3996BFBA-6524-3442-0090-9C322580542F}" dt="2024-10-15T15:42:51.695" v="93"/>
      <pc:docMkLst>
        <pc:docMk/>
      </pc:docMkLst>
      <pc:sldChg chg="addSp delSp modSp">
        <pc:chgData name="Javier Andres Luis Gonzalez" userId="S::jluis@procalculo.com::9bfb70d5-126d-4793-8f2c-effcd62a7b5e" providerId="AD" clId="Web-{3996BFBA-6524-3442-0090-9C322580542F}" dt="2024-10-15T15:38:14.750" v="53" actId="20577"/>
        <pc:sldMkLst>
          <pc:docMk/>
          <pc:sldMk cId="327181837" sldId="256"/>
        </pc:sldMkLst>
        <pc:spChg chg="mod">
          <ac:chgData name="Javier Andres Luis Gonzalez" userId="S::jluis@procalculo.com::9bfb70d5-126d-4793-8f2c-effcd62a7b5e" providerId="AD" clId="Web-{3996BFBA-6524-3442-0090-9C322580542F}" dt="2024-10-15T15:38:14.750" v="53" actId="20577"/>
          <ac:spMkLst>
            <pc:docMk/>
            <pc:sldMk cId="327181837" sldId="256"/>
            <ac:spMk id="4" creationId="{E58F4762-22EA-5CF3-03FB-F8CD12ED25D6}"/>
          </ac:spMkLst>
        </pc:spChg>
        <pc:spChg chg="add del mod">
          <ac:chgData name="Javier Andres Luis Gonzalez" userId="S::jluis@procalculo.com::9bfb70d5-126d-4793-8f2c-effcd62a7b5e" providerId="AD" clId="Web-{3996BFBA-6524-3442-0090-9C322580542F}" dt="2024-10-15T15:38:03.438" v="46" actId="20577"/>
          <ac:spMkLst>
            <pc:docMk/>
            <pc:sldMk cId="327181837" sldId="256"/>
            <ac:spMk id="5" creationId="{4180DB93-635F-E1C6-2B6C-5C4BD4583BD6}"/>
          </ac:spMkLst>
        </pc:spChg>
        <pc:picChg chg="add del mod">
          <ac:chgData name="Javier Andres Luis Gonzalez" userId="S::jluis@procalculo.com::9bfb70d5-126d-4793-8f2c-effcd62a7b5e" providerId="AD" clId="Web-{3996BFBA-6524-3442-0090-9C322580542F}" dt="2024-10-15T15:37:59.609" v="44"/>
          <ac:picMkLst>
            <pc:docMk/>
            <pc:sldMk cId="327181837" sldId="256"/>
            <ac:picMk id="2" creationId="{2E6D98B3-584C-D60D-63C3-83336BD9FB0F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5.291" v="25"/>
        <pc:sldMkLst>
          <pc:docMk/>
          <pc:sldMk cId="3466475016" sldId="257"/>
        </pc:sldMkLst>
      </pc:sldChg>
      <pc:sldChg chg="addSp delSp modSp ord">
        <pc:chgData name="Javier Andres Luis Gonzalez" userId="S::jluis@procalculo.com::9bfb70d5-126d-4793-8f2c-effcd62a7b5e" providerId="AD" clId="Web-{3996BFBA-6524-3442-0090-9C322580542F}" dt="2024-10-15T15:42:51.695" v="93"/>
        <pc:sldMkLst>
          <pc:docMk/>
          <pc:sldMk cId="2289807237" sldId="263"/>
        </pc:sldMkLst>
        <pc:spChg chg="del">
          <ac:chgData name="Javier Andres Luis Gonzalez" userId="S::jluis@procalculo.com::9bfb70d5-126d-4793-8f2c-effcd62a7b5e" providerId="AD" clId="Web-{3996BFBA-6524-3442-0090-9C322580542F}" dt="2024-10-15T15:39:48.737" v="68"/>
          <ac:spMkLst>
            <pc:docMk/>
            <pc:sldMk cId="2289807237" sldId="263"/>
            <ac:spMk id="5" creationId="{8CC933EF-584B-17F3-ECF2-C91BD22019C4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1.175" v="65"/>
          <ac:spMkLst>
            <pc:docMk/>
            <pc:sldMk cId="2289807237" sldId="263"/>
            <ac:spMk id="6" creationId="{98811D71-5350-BEF6-3FDB-38553F8F7829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3.690" v="66"/>
          <ac:spMkLst>
            <pc:docMk/>
            <pc:sldMk cId="2289807237" sldId="263"/>
            <ac:spMk id="7" creationId="{3A8E9504-7903-4ADA-A5BC-9E0615FB8488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36.346" v="64"/>
          <ac:spMkLst>
            <pc:docMk/>
            <pc:sldMk cId="2289807237" sldId="263"/>
            <ac:spMk id="8" creationId="{27F4CB93-1798-0E52-A703-ABF6CC7E9783}"/>
          </ac:spMkLst>
        </pc:spChg>
        <pc:spChg chg="add mod">
          <ac:chgData name="Javier Andres Luis Gonzalez" userId="S::jluis@procalculo.com::9bfb70d5-126d-4793-8f2c-effcd62a7b5e" providerId="AD" clId="Web-{3996BFBA-6524-3442-0090-9C322580542F}" dt="2024-10-15T15:40:07.816" v="72"/>
          <ac:spMkLst>
            <pc:docMk/>
            <pc:sldMk cId="2289807237" sldId="263"/>
            <ac:spMk id="9" creationId="{57DF910D-5ACB-6EA9-F235-B5BFB4A38862}"/>
          </ac:spMkLst>
        </pc:spChg>
        <pc:grpChg chg="del">
          <ac:chgData name="Javier Andres Luis Gonzalez" userId="S::jluis@procalculo.com::9bfb70d5-126d-4793-8f2c-effcd62a7b5e" providerId="AD" clId="Web-{3996BFBA-6524-3442-0090-9C322580542F}" dt="2024-10-15T15:39:46.425" v="67"/>
          <ac:grpSpMkLst>
            <pc:docMk/>
            <pc:sldMk cId="2289807237" sldId="263"/>
            <ac:grpSpMk id="2" creationId="{BB30EA91-8511-B2B4-1A3A-D452882DACDE}"/>
          </ac:grpSpMkLst>
        </pc:grpChg>
        <pc:picChg chg="add del mod">
          <ac:chgData name="Javier Andres Luis Gonzalez" userId="S::jluis@procalculo.com::9bfb70d5-126d-4793-8f2c-effcd62a7b5e" providerId="AD" clId="Web-{3996BFBA-6524-3442-0090-9C322580542F}" dt="2024-10-15T15:41:13.896" v="80"/>
          <ac:picMkLst>
            <pc:docMk/>
            <pc:sldMk cId="2289807237" sldId="263"/>
            <ac:picMk id="10" creationId="{B7785A3D-2865-063B-BCD7-354E1B1BC55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34.881" v="82"/>
          <ac:picMkLst>
            <pc:docMk/>
            <pc:sldMk cId="2289807237" sldId="263"/>
            <ac:picMk id="11" creationId="{355DA36B-24C9-7070-3173-3881DEF031B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57.069" v="85"/>
          <ac:picMkLst>
            <pc:docMk/>
            <pc:sldMk cId="2289807237" sldId="263"/>
            <ac:picMk id="12" creationId="{F9C7AE90-D828-1A4C-08B9-75B0FCA84816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25.695" v="87"/>
          <ac:picMkLst>
            <pc:docMk/>
            <pc:sldMk cId="2289807237" sldId="263"/>
            <ac:picMk id="13" creationId="{459550A9-1BB6-8555-D774-A4CC08FF5FCF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51.695" v="93"/>
          <ac:picMkLst>
            <pc:docMk/>
            <pc:sldMk cId="2289807237" sldId="263"/>
            <ac:picMk id="14" creationId="{0C63C006-74CA-EC17-3D64-0A560A8B5BA6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8.635" v="26"/>
        <pc:sldMkLst>
          <pc:docMk/>
          <pc:sldMk cId="2719185031" sldId="307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1.822" v="27"/>
        <pc:sldMkLst>
          <pc:docMk/>
          <pc:sldMk cId="1828355378" sldId="308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5.916" v="28"/>
        <pc:sldMkLst>
          <pc:docMk/>
          <pc:sldMk cId="2449501075" sldId="309"/>
        </pc:sldMkLst>
      </pc:sldChg>
      <pc:sldChg chg="delSp modSp">
        <pc:chgData name="Javier Andres Luis Gonzalez" userId="S::jluis@procalculo.com::9bfb70d5-126d-4793-8f2c-effcd62a7b5e" providerId="AD" clId="Web-{3996BFBA-6524-3442-0090-9C322580542F}" dt="2024-10-15T15:39:09.127" v="62"/>
        <pc:sldMkLst>
          <pc:docMk/>
          <pc:sldMk cId="1443941290" sldId="310"/>
        </pc:sldMkLst>
        <pc:spChg chg="del mod">
          <ac:chgData name="Javier Andres Luis Gonzalez" userId="S::jluis@procalculo.com::9bfb70d5-126d-4793-8f2c-effcd62a7b5e" providerId="AD" clId="Web-{3996BFBA-6524-3442-0090-9C322580542F}" dt="2024-10-15T15:39:09.127" v="62"/>
          <ac:spMkLst>
            <pc:docMk/>
            <pc:sldMk cId="1443941290" sldId="310"/>
            <ac:spMk id="2" creationId="{57DF910D-5ACB-6EA9-F235-B5BFB4A38862}"/>
          </ac:spMkLst>
        </pc:spChg>
      </pc:sldChg>
    </pc:docChg>
  </pc:docChgLst>
  <pc:docChgLst>
    <pc:chgData name="Javier Andres Luis Gonzalez" userId="9bfb70d5-126d-4793-8f2c-effcd62a7b5e" providerId="ADAL" clId="{F3F50C24-B04A-4FA0-B1E4-89B2B106AFB1}"/>
    <pc:docChg chg="undo redo custSel addSld delSld modSld sldOrd">
      <pc:chgData name="Javier Andres Luis Gonzalez" userId="9bfb70d5-126d-4793-8f2c-effcd62a7b5e" providerId="ADAL" clId="{F3F50C24-B04A-4FA0-B1E4-89B2B106AFB1}" dt="2024-10-17T17:29:42.853" v="2545" actId="207"/>
      <pc:docMkLst>
        <pc:docMk/>
      </pc:docMkLst>
      <pc:sldChg chg="modSp mod">
        <pc:chgData name="Javier Andres Luis Gonzalez" userId="9bfb70d5-126d-4793-8f2c-effcd62a7b5e" providerId="ADAL" clId="{F3F50C24-B04A-4FA0-B1E4-89B2B106AFB1}" dt="2024-10-17T17:27:34.632" v="2520" actId="207"/>
        <pc:sldMkLst>
          <pc:docMk/>
          <pc:sldMk cId="327181837" sldId="256"/>
        </pc:sldMkLst>
        <pc:spChg chg="mod">
          <ac:chgData name="Javier Andres Luis Gonzalez" userId="9bfb70d5-126d-4793-8f2c-effcd62a7b5e" providerId="ADAL" clId="{F3F50C24-B04A-4FA0-B1E4-89B2B106AFB1}" dt="2024-10-17T17:27:34.632" v="2520" actId="207"/>
          <ac:spMkLst>
            <pc:docMk/>
            <pc:sldMk cId="327181837" sldId="256"/>
            <ac:spMk id="4" creationId="{E58F4762-22EA-5CF3-03FB-F8CD12ED25D6}"/>
          </ac:spMkLst>
        </pc:spChg>
        <pc:spChg chg="mod">
          <ac:chgData name="Javier Andres Luis Gonzalez" userId="9bfb70d5-126d-4793-8f2c-effcd62a7b5e" providerId="ADAL" clId="{F3F50C24-B04A-4FA0-B1E4-89B2B106AFB1}" dt="2024-10-15T18:26:54.804" v="1866"/>
          <ac:spMkLst>
            <pc:docMk/>
            <pc:sldMk cId="327181837" sldId="256"/>
            <ac:spMk id="5" creationId="{4180DB93-635F-E1C6-2B6C-5C4BD4583BD6}"/>
          </ac:spMkLst>
        </pc:spChg>
      </pc:sldChg>
      <pc:sldChg chg="del">
        <pc:chgData name="Javier Andres Luis Gonzalez" userId="9bfb70d5-126d-4793-8f2c-effcd62a7b5e" providerId="ADAL" clId="{F3F50C24-B04A-4FA0-B1E4-89B2B106AFB1}" dt="2024-10-15T16:31:59.500" v="241" actId="47"/>
        <pc:sldMkLst>
          <pc:docMk/>
          <pc:sldMk cId="2339059276" sldId="259"/>
        </pc:sldMkLst>
      </pc:sldChg>
      <pc:sldChg chg="del">
        <pc:chgData name="Javier Andres Luis Gonzalez" userId="9bfb70d5-126d-4793-8f2c-effcd62a7b5e" providerId="ADAL" clId="{F3F50C24-B04A-4FA0-B1E4-89B2B106AFB1}" dt="2024-10-15T16:31:57.263" v="240" actId="47"/>
        <pc:sldMkLst>
          <pc:docMk/>
          <pc:sldMk cId="4164454658" sldId="260"/>
        </pc:sldMkLst>
      </pc:sldChg>
      <pc:sldChg chg="del">
        <pc:chgData name="Javier Andres Luis Gonzalez" userId="9bfb70d5-126d-4793-8f2c-effcd62a7b5e" providerId="ADAL" clId="{F3F50C24-B04A-4FA0-B1E4-89B2B106AFB1}" dt="2024-10-15T16:32:00.889" v="242" actId="47"/>
        <pc:sldMkLst>
          <pc:docMk/>
          <pc:sldMk cId="1280483835" sldId="261"/>
        </pc:sldMkLst>
      </pc:sldChg>
      <pc:sldChg chg="addSp modSp del ord">
        <pc:chgData name="Javier Andres Luis Gonzalez" userId="9bfb70d5-126d-4793-8f2c-effcd62a7b5e" providerId="ADAL" clId="{F3F50C24-B04A-4FA0-B1E4-89B2B106AFB1}" dt="2024-10-15T17:44:31.441" v="1150" actId="47"/>
        <pc:sldMkLst>
          <pc:docMk/>
          <pc:sldMk cId="332500307" sldId="262"/>
        </pc:sldMkLst>
        <pc:spChg chg="add mod">
          <ac:chgData name="Javier Andres Luis Gonzalez" userId="9bfb70d5-126d-4793-8f2c-effcd62a7b5e" providerId="ADAL" clId="{F3F50C24-B04A-4FA0-B1E4-89B2B106AFB1}" dt="2024-10-15T17:05:59.358" v="681"/>
          <ac:spMkLst>
            <pc:docMk/>
            <pc:sldMk cId="332500307" sldId="262"/>
            <ac:spMk id="4" creationId="{3F962CA7-0DC4-CE4B-3C2A-84971562A768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7T17:27:38.613" v="2521" actId="207"/>
        <pc:sldMkLst>
          <pc:docMk/>
          <pc:sldMk cId="2289807237" sldId="263"/>
        </pc:sldMkLst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3" creationId="{125855D4-62EB-E318-993B-73C72AA39B0F}"/>
          </ac:spMkLst>
        </pc:spChg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4" creationId="{A69B5E0D-B1FF-CE2B-E12B-3BE5A527169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5" creationId="{FB5B5BA1-33E9-CE50-6E1B-1A0106800E2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6" creationId="{848DE52B-1BAE-88B8-0D00-45158A4A7D61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7" creationId="{A3C2F5A2-7160-901E-4E3F-54000BD7477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8" creationId="{D436F53F-EE49-9B0A-3AD0-E13A327D0C47}"/>
          </ac:spMkLst>
        </pc:spChg>
        <pc:spChg chg="mod">
          <ac:chgData name="Javier Andres Luis Gonzalez" userId="9bfb70d5-126d-4793-8f2c-effcd62a7b5e" providerId="ADAL" clId="{F3F50C24-B04A-4FA0-B1E4-89B2B106AFB1}" dt="2024-10-17T17:27:38.613" v="2521" actId="207"/>
          <ac:spMkLst>
            <pc:docMk/>
            <pc:sldMk cId="2289807237" sldId="263"/>
            <ac:spMk id="9" creationId="{57DF910D-5ACB-6EA9-F235-B5BFB4A38862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0" creationId="{5223373C-CA03-5DBC-2EE6-0D8D44E3611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1" creationId="{5707264B-43D9-66F9-455F-0021D60E448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2" creationId="{E5FD4E3D-4A28-E2FE-93A9-4CFE8BADBBA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3" creationId="{2147E644-8798-D855-FAF7-6AAEF77EFFE4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4" creationId="{5248EBC5-FD9E-7357-CB22-F97653C80B46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5" creationId="{2B10BA22-609B-CCA4-7D2A-2C863CA6A6B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6" creationId="{51988116-3026-1C2D-E55F-D952441212F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7" creationId="{07F8906D-9691-4A07-3FAF-5CAFB7C30BD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8" creationId="{FBD38E78-4931-2D08-FE7A-5D31B42C9FE7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9" creationId="{2DCE8DB8-92DB-4D52-DF8E-106F620218FA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1" creationId="{9B474ECA-6100-3791-9EF9-F28D3C45FA73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2" creationId="{09813299-7A01-40F8-034F-B72E032FD671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3" creationId="{D8BE967A-CFD3-5821-5137-42717C34AAB8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4" creationId="{F47625E3-2A11-F815-8D45-444BD43B448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5" creationId="{0B6B5484-68F7-F517-07CD-07F84F18F5B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6" creationId="{20EB6BEF-7EAB-D213-88A8-E9BBB4E8A4C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7" creationId="{B05312EF-6729-F0A1-C278-FD2AB28DF2F3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8" creationId="{47ABE05A-F7AC-DDAC-6B83-BD8D3C4FCFDF}"/>
          </ac:spMkLst>
        </pc:spChg>
        <pc:spChg chg="add del mod">
          <ac:chgData name="Javier Andres Luis Gonzalez" userId="9bfb70d5-126d-4793-8f2c-effcd62a7b5e" providerId="ADAL" clId="{F3F50C24-B04A-4FA0-B1E4-89B2B106AFB1}" dt="2024-10-15T16:03:09.073" v="57" actId="478"/>
          <ac:spMkLst>
            <pc:docMk/>
            <pc:sldMk cId="2289807237" sldId="263"/>
            <ac:spMk id="29" creationId="{EA01E66F-2E3A-ED37-1BB7-2E25C3574BAB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0" creationId="{470B8642-38C9-5A7F-9F2C-2EFD663E3BA9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1" creationId="{FE14092B-DD0D-0169-1188-6BB3A3847DE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2" creationId="{A9F7A1C3-2721-A4B3-B71A-CE46B7CE6C6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3" creationId="{233C644E-1BCF-F00D-C53D-2C6985717E37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4" creationId="{EA2C7D96-079D-DBCA-FB36-8266DCE3B43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5" creationId="{DAF6EAF5-7378-7A79-4448-D9346859828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6" creationId="{A48EDBDA-CB06-363C-7E83-9445BE35F753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8" creationId="{A13BFEAF-758E-63C0-432D-748049637EEB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9" creationId="{CC763113-83D6-F928-F99C-E6B885D1FB1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0" creationId="{516BF795-6585-0C9A-C181-61189FA3AF55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1" creationId="{B676E71F-5764-F787-A983-B01CB525389A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2" creationId="{38ED10DE-35A5-8F88-9011-D4509C482A04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3" creationId="{2F10DF74-862F-9AB9-872C-273B1E05161C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4" creationId="{76A98642-1240-93A0-12FE-27B0D213337A}"/>
          </ac:spMkLst>
        </pc:spChg>
        <pc:grpChg chg="add mod">
          <ac:chgData name="Javier Andres Luis Gonzalez" userId="9bfb70d5-126d-4793-8f2c-effcd62a7b5e" providerId="ADAL" clId="{F3F50C24-B04A-4FA0-B1E4-89B2B106AFB1}" dt="2024-10-15T15:54:45.390" v="6"/>
          <ac:grpSpMkLst>
            <pc:docMk/>
            <pc:sldMk cId="2289807237" sldId="263"/>
            <ac:grpSpMk id="2" creationId="{7C689825-537C-4125-4845-1D2E565F96A0}"/>
          </ac:grpSpMkLst>
        </pc:grpChg>
        <pc:grpChg chg="add del mod">
          <ac:chgData name="Javier Andres Luis Gonzalez" userId="9bfb70d5-126d-4793-8f2c-effcd62a7b5e" providerId="ADAL" clId="{F3F50C24-B04A-4FA0-B1E4-89B2B106AFB1}" dt="2024-10-15T18:42:34.087" v="2097" actId="478"/>
          <ac:grpSpMkLst>
            <pc:docMk/>
            <pc:sldMk cId="2289807237" sldId="263"/>
            <ac:grpSpMk id="20" creationId="{9BB3E5CE-CEC8-4546-C963-706A7D2763D8}"/>
          </ac:grpSpMkLst>
        </pc:grpChg>
        <pc:grpChg chg="add mod">
          <ac:chgData name="Javier Andres Luis Gonzalez" userId="9bfb70d5-126d-4793-8f2c-effcd62a7b5e" providerId="ADAL" clId="{F3F50C24-B04A-4FA0-B1E4-89B2B106AFB1}" dt="2024-10-15T16:00:05.664" v="33" actId="571"/>
          <ac:grpSpMkLst>
            <pc:docMk/>
            <pc:sldMk cId="2289807237" sldId="263"/>
            <ac:grpSpMk id="37" creationId="{E486A183-AC6D-4F72-9F3B-F82B1D47A8E5}"/>
          </ac:grpSpMkLst>
        </pc:grpChg>
      </pc:sldChg>
      <pc:sldChg chg="del">
        <pc:chgData name="Javier Andres Luis Gonzalez" userId="9bfb70d5-126d-4793-8f2c-effcd62a7b5e" providerId="ADAL" clId="{F3F50C24-B04A-4FA0-B1E4-89B2B106AFB1}" dt="2024-10-15T16:32:03.813" v="243" actId="47"/>
        <pc:sldMkLst>
          <pc:docMk/>
          <pc:sldMk cId="2712305225" sldId="264"/>
        </pc:sldMkLst>
      </pc:sldChg>
      <pc:sldChg chg="del">
        <pc:chgData name="Javier Andres Luis Gonzalez" userId="9bfb70d5-126d-4793-8f2c-effcd62a7b5e" providerId="ADAL" clId="{F3F50C24-B04A-4FA0-B1E4-89B2B106AFB1}" dt="2024-10-15T16:32:05.075" v="244" actId="47"/>
        <pc:sldMkLst>
          <pc:docMk/>
          <pc:sldMk cId="1631810769" sldId="265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7:47.987" v="2523" actId="207"/>
        <pc:sldMkLst>
          <pc:docMk/>
          <pc:sldMk cId="3379730327" sldId="266"/>
        </pc:sldMkLst>
        <pc:spChg chg="del mod">
          <ac:chgData name="Javier Andres Luis Gonzalez" userId="9bfb70d5-126d-4793-8f2c-effcd62a7b5e" providerId="ADAL" clId="{F3F50C24-B04A-4FA0-B1E4-89B2B106AFB1}" dt="2024-10-15T16:33:32.841" v="256" actId="478"/>
          <ac:spMkLst>
            <pc:docMk/>
            <pc:sldMk cId="3379730327" sldId="266"/>
            <ac:spMk id="5" creationId="{016CF6D0-4314-118B-5BB2-472EB1606472}"/>
          </ac:spMkLst>
        </pc:spChg>
        <pc:spChg chg="del mod">
          <ac:chgData name="Javier Andres Luis Gonzalez" userId="9bfb70d5-126d-4793-8f2c-effcd62a7b5e" providerId="ADAL" clId="{F3F50C24-B04A-4FA0-B1E4-89B2B106AFB1}" dt="2024-10-15T16:33:25.295" v="253" actId="478"/>
          <ac:spMkLst>
            <pc:docMk/>
            <pc:sldMk cId="3379730327" sldId="266"/>
            <ac:spMk id="6" creationId="{51724AA3-5FB4-B881-9FFB-CEA6AE8799A2}"/>
          </ac:spMkLst>
        </pc:spChg>
        <pc:spChg chg="del">
          <ac:chgData name="Javier Andres Luis Gonzalez" userId="9bfb70d5-126d-4793-8f2c-effcd62a7b5e" providerId="ADAL" clId="{F3F50C24-B04A-4FA0-B1E4-89B2B106AFB1}" dt="2024-10-15T16:33:27.566" v="254" actId="478"/>
          <ac:spMkLst>
            <pc:docMk/>
            <pc:sldMk cId="3379730327" sldId="266"/>
            <ac:spMk id="7" creationId="{6F828F51-0ECA-E678-BE50-FE2BF249A40D}"/>
          </ac:spMkLst>
        </pc:spChg>
        <pc:spChg chg="del">
          <ac:chgData name="Javier Andres Luis Gonzalez" userId="9bfb70d5-126d-4793-8f2c-effcd62a7b5e" providerId="ADAL" clId="{F3F50C24-B04A-4FA0-B1E4-89B2B106AFB1}" dt="2024-10-15T16:33:21.885" v="251" actId="478"/>
          <ac:spMkLst>
            <pc:docMk/>
            <pc:sldMk cId="3379730327" sldId="266"/>
            <ac:spMk id="8" creationId="{1B730A66-9CFC-6D2A-F4EC-D4B4E29F170C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0" creationId="{0396FA56-B824-38C6-075A-A870655F6399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1" creationId="{2500C0FB-4641-526D-DDF1-F6B2C804D9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2" creationId="{19B8F466-C32E-6DA1-D347-B1BAFA147D4C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3" creationId="{1472F243-CE97-A4C3-9653-58B5584204DB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4" creationId="{38CFFD97-BE2E-52D8-E523-07356CA3FBE6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5" creationId="{6DC6033E-701A-04D3-3DE1-E7B1321C9A65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6" creationId="{57915873-9F4A-ACE8-5D90-C213052D41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7" creationId="{8A65ECDA-68C3-D93C-7F0A-6451AD034F8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8" creationId="{7D485899-3648-8B4E-8F0F-2D3B330B9751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9" creationId="{EA7B640B-5D80-EAFA-9249-18C81F9D9CAD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0" creationId="{16A87CEA-EFE3-EF4C-99B5-27D0660554D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1" creationId="{F28939EE-D7FD-59E1-AD3B-89EF58A06325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2" creationId="{8A9713E1-80C8-DFFE-812B-9DA525ECEF80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3" creationId="{EC782AC9-A925-2982-5076-709102EF4467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4" creationId="{D5849202-BDC7-1740-D983-843ED50343E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25" creationId="{862BF8FC-3761-1BAA-4C4D-76D45279A7A5}"/>
          </ac:spMkLst>
        </pc:spChg>
        <pc:spChg chg="add mod">
          <ac:chgData name="Javier Andres Luis Gonzalez" userId="9bfb70d5-126d-4793-8f2c-effcd62a7b5e" providerId="ADAL" clId="{F3F50C24-B04A-4FA0-B1E4-89B2B106AFB1}" dt="2024-10-17T17:27:47.987" v="2523" actId="207"/>
          <ac:spMkLst>
            <pc:docMk/>
            <pc:sldMk cId="3379730327" sldId="266"/>
            <ac:spMk id="26" creationId="{118F6637-4CC5-2A01-FA35-66D879194BAB}"/>
          </ac:spMkLst>
        </pc:spChg>
        <pc:spChg chg="add mod">
          <ac:chgData name="Javier Andres Luis Gonzalez" userId="9bfb70d5-126d-4793-8f2c-effcd62a7b5e" providerId="ADAL" clId="{F3F50C24-B04A-4FA0-B1E4-89B2B106AFB1}" dt="2024-10-15T17:05:15.858" v="680" actId="1076"/>
          <ac:spMkLst>
            <pc:docMk/>
            <pc:sldMk cId="3379730327" sldId="266"/>
            <ac:spMk id="30" creationId="{E443AF01-7DC8-FF0A-B0F9-952C4B99A3B2}"/>
          </ac:spMkLst>
        </pc:spChg>
        <pc:grpChg chg="del">
          <ac:chgData name="Javier Andres Luis Gonzalez" userId="9bfb70d5-126d-4793-8f2c-effcd62a7b5e" providerId="ADAL" clId="{F3F50C24-B04A-4FA0-B1E4-89B2B106AFB1}" dt="2024-10-15T16:33:34.657" v="257" actId="478"/>
          <ac:grpSpMkLst>
            <pc:docMk/>
            <pc:sldMk cId="3379730327" sldId="266"/>
            <ac:grpSpMk id="2" creationId="{3E6DC5D8-9B96-3B65-A4E2-282CBBE5DE49}"/>
          </ac:grpSpMkLst>
        </pc:grpChg>
        <pc:grpChg chg="add del mod">
          <ac:chgData name="Javier Andres Luis Gonzalez" userId="9bfb70d5-126d-4793-8f2c-effcd62a7b5e" providerId="ADAL" clId="{F3F50C24-B04A-4FA0-B1E4-89B2B106AFB1}" dt="2024-10-15T17:00:02.743" v="552" actId="478"/>
          <ac:grpSpMkLst>
            <pc:docMk/>
            <pc:sldMk cId="3379730327" sldId="266"/>
            <ac:grpSpMk id="9" creationId="{D6C5E83E-07E6-602C-8A3F-DEC9B4E2FF8F}"/>
          </ac:grpSpMkLst>
        </pc:grpChg>
        <pc:picChg chg="add del">
          <ac:chgData name="Javier Andres Luis Gonzalez" userId="9bfb70d5-126d-4793-8f2c-effcd62a7b5e" providerId="ADAL" clId="{F3F50C24-B04A-4FA0-B1E4-89B2B106AFB1}" dt="2024-10-15T17:01:38.936" v="566" actId="22"/>
          <ac:picMkLst>
            <pc:docMk/>
            <pc:sldMk cId="3379730327" sldId="266"/>
            <ac:picMk id="28" creationId="{3B4E7C94-1C01-C531-F7F6-E76515D0D63C}"/>
          </ac:picMkLst>
        </pc:picChg>
      </pc:sldChg>
      <pc:sldChg chg="del ord">
        <pc:chgData name="Javier Andres Luis Gonzalez" userId="9bfb70d5-126d-4793-8f2c-effcd62a7b5e" providerId="ADAL" clId="{F3F50C24-B04A-4FA0-B1E4-89B2B106AFB1}" dt="2024-10-15T18:26:03.160" v="1857" actId="47"/>
        <pc:sldMkLst>
          <pc:docMk/>
          <pc:sldMk cId="786460130" sldId="267"/>
        </pc:sldMkLst>
      </pc:sldChg>
      <pc:sldChg chg="del">
        <pc:chgData name="Javier Andres Luis Gonzalez" userId="9bfb70d5-126d-4793-8f2c-effcd62a7b5e" providerId="ADAL" clId="{F3F50C24-B04A-4FA0-B1E4-89B2B106AFB1}" dt="2024-10-15T16:32:10.835" v="245" actId="47"/>
        <pc:sldMkLst>
          <pc:docMk/>
          <pc:sldMk cId="3487634999" sldId="268"/>
        </pc:sldMkLst>
      </pc:sldChg>
      <pc:sldChg chg="del">
        <pc:chgData name="Javier Andres Luis Gonzalez" userId="9bfb70d5-126d-4793-8f2c-effcd62a7b5e" providerId="ADAL" clId="{F3F50C24-B04A-4FA0-B1E4-89B2B106AFB1}" dt="2024-10-15T16:32:12.860" v="246" actId="47"/>
        <pc:sldMkLst>
          <pc:docMk/>
          <pc:sldMk cId="1686028437" sldId="269"/>
        </pc:sldMkLst>
      </pc:sldChg>
      <pc:sldChg chg="del ord">
        <pc:chgData name="Javier Andres Luis Gonzalez" userId="9bfb70d5-126d-4793-8f2c-effcd62a7b5e" providerId="ADAL" clId="{F3F50C24-B04A-4FA0-B1E4-89B2B106AFB1}" dt="2024-10-15T18:26:05.230" v="1858" actId="47"/>
        <pc:sldMkLst>
          <pc:docMk/>
          <pc:sldMk cId="3161569350" sldId="270"/>
        </pc:sldMkLst>
      </pc:sldChg>
      <pc:sldChg chg="del ord">
        <pc:chgData name="Javier Andres Luis Gonzalez" userId="9bfb70d5-126d-4793-8f2c-effcd62a7b5e" providerId="ADAL" clId="{F3F50C24-B04A-4FA0-B1E4-89B2B106AFB1}" dt="2024-10-15T18:26:10.016" v="1859" actId="47"/>
        <pc:sldMkLst>
          <pc:docMk/>
          <pc:sldMk cId="1926650650" sldId="271"/>
        </pc:sldMkLst>
      </pc:sldChg>
      <pc:sldChg chg="del">
        <pc:chgData name="Javier Andres Luis Gonzalez" userId="9bfb70d5-126d-4793-8f2c-effcd62a7b5e" providerId="ADAL" clId="{F3F50C24-B04A-4FA0-B1E4-89B2B106AFB1}" dt="2024-10-15T16:32:18.878" v="247" actId="47"/>
        <pc:sldMkLst>
          <pc:docMk/>
          <pc:sldMk cId="3756404600" sldId="272"/>
        </pc:sldMkLst>
      </pc:sldChg>
      <pc:sldChg chg="del">
        <pc:chgData name="Javier Andres Luis Gonzalez" userId="9bfb70d5-126d-4793-8f2c-effcd62a7b5e" providerId="ADAL" clId="{F3F50C24-B04A-4FA0-B1E4-89B2B106AFB1}" dt="2024-10-15T16:32:20.979" v="248" actId="47"/>
        <pc:sldMkLst>
          <pc:docMk/>
          <pc:sldMk cId="703120879" sldId="273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7:43.870" v="2522" actId="207"/>
        <pc:sldMkLst>
          <pc:docMk/>
          <pc:sldMk cId="1366992150" sldId="274"/>
        </pc:sldMkLst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2" creationId="{AE3CA28D-1B5C-11E8-6610-A43E0D2083E7}"/>
          </ac:spMkLst>
        </pc:spChg>
        <pc:spChg chg="add del mod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3" creationId="{A17489FA-ACE5-6ACC-E5D9-7F9C2AC939FB}"/>
          </ac:spMkLst>
        </pc:spChg>
        <pc:spChg chg="del">
          <ac:chgData name="Javier Andres Luis Gonzalez" userId="9bfb70d5-126d-4793-8f2c-effcd62a7b5e" providerId="ADAL" clId="{F3F50C24-B04A-4FA0-B1E4-89B2B106AFB1}" dt="2024-10-15T16:10:25.831" v="86" actId="478"/>
          <ac:spMkLst>
            <pc:docMk/>
            <pc:sldMk cId="1366992150" sldId="274"/>
            <ac:spMk id="4" creationId="{C6CA54FE-80A9-B80A-0520-EE2DB1EBF785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5" creationId="{8C628ED9-CA1C-8728-018D-9A447F8A7976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6" creationId="{E6145F08-54B9-92EE-7145-EF0311A0C540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8" creationId="{CBE78368-1273-C3AC-9179-C587C9D73A2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9" creationId="{CF6909FD-E016-935D-E4C6-686DA70A7F0D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1" creationId="{B1F1099F-17B9-C895-FA2B-1C55419D9A34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2" creationId="{CEBC9659-02CB-2932-7C36-072285FE103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4" creationId="{11214E89-093B-1C40-8020-9EAA13A0D6C8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5" creationId="{F000A046-36B9-8E65-3AAC-534C058315E8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6" creationId="{7A0E4858-37FD-37DF-313F-8029D833BE8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7" creationId="{8B087B8A-5827-0D93-1045-573DB8C3AC5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8" creationId="{B3646FF9-EB49-D8CD-676A-9FE1490BDE3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9" creationId="{8782C087-3777-64DC-AAAD-B733E9C4340F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0" creationId="{539BA452-8B78-0754-0825-1771DB5FC783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1" creationId="{191CAEF9-C475-3826-E116-E3D8A7861E4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2" creationId="{7A6658DF-C57B-4E2D-51B9-48BB7B52007F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5" creationId="{2F5F4998-7804-536A-BC0C-9C329979495B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6" creationId="{44FF2AA4-2D9A-F7E8-859C-53FC51E58A2D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8" creationId="{2AA4720C-B24F-40BA-8569-328D2DE58214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9" creationId="{0BF85349-1CC0-A21C-9BBB-DCED28E0B6A3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1" creationId="{6706D1AD-82B6-A757-B874-841C00C83F3E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2" creationId="{FAFD1739-C624-B9CB-563C-DCF47E79D68B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3" creationId="{39F1BDCA-9CDA-FBF0-9B7C-91AAAF0F7596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4" creationId="{409FA86F-F713-59F8-0A24-DF05ED14F1E8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5" creationId="{1C78D9D1-5F4D-4901-F4D8-D989999AE9BA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6" creationId="{9E8FBFA2-F6EA-174C-328F-A5D78B45C02C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7" creationId="{043DCAE1-14AA-B81B-547C-9182C0156D7F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8" creationId="{5A51188C-90F4-FC26-F902-C259081B4041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9" creationId="{28DD2AFB-8362-1A0E-13BB-AEEC636C0A57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1" creationId="{C439638D-8A27-0D2D-E928-27B318930B6B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2" creationId="{548EB4D1-F5E7-3777-D18D-034ACA025454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4" creationId="{F0304BE3-7A18-F817-ADFA-99BDBCAFA359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5" creationId="{3E205F69-DAE3-8980-B52C-25D21EBEDB92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7" creationId="{62350955-6EE3-83E8-CEBA-F47C0EF9D74D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8" creationId="{D73289C1-CD10-89A1-8CE9-F3859059C44D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49" creationId="{C050ECFD-A74C-4C8E-2CBC-1722C86BDD9C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0" creationId="{1C7E57FF-E581-AFFB-28AC-C4E80C01A6C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1" creationId="{D4E33EE7-8B09-4BC8-5E7A-C993AD5060F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2" creationId="{5D8A47A7-6B47-2B7D-DDC9-83C8C6ADB8AF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3" creationId="{40A4CFCB-9B84-C3D8-63A2-F33D60969191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4" creationId="{F550A195-03F1-C78F-25E9-E24495293646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5" creationId="{4FDEE79D-43AA-5A13-DE2F-9640B60418B6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7" creationId="{437E017F-C442-A88B-4C70-C041B055D245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8" creationId="{8DAE7312-B88B-08F0-A571-004673359BA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0" creationId="{B5464D56-2C71-D0E4-61F6-8B55EDF389F7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1" creationId="{BFACADF5-2CB5-0DB7-FF20-955DCFD780D3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3" creationId="{0B6FC99B-5C48-60F2-3779-BDBFB4FA4D5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4" creationId="{56E9CC58-6F93-85C5-6179-E7ADC9F1988E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5" creationId="{62C064EE-6316-D4D9-56A4-D655C1263C0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6" creationId="{9A44959F-9770-8D31-E355-602F81094DF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7" creationId="{1F776B6D-B22F-786E-5DD9-167EA3D44AA9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8" creationId="{D92E8A5B-5F78-FAED-1071-FE66A33CAE8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9" creationId="{5F8F30DD-535E-7AE8-BE78-EA5F0BC0FA1D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0" creationId="{7FA22012-476B-3FCE-4E0D-293629059A0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1" creationId="{190DFA86-AD5B-5AFF-BBCC-C6E49D34BCAA}"/>
          </ac:spMkLst>
        </pc:spChg>
        <pc:spChg chg="add mod">
          <ac:chgData name="Javier Andres Luis Gonzalez" userId="9bfb70d5-126d-4793-8f2c-effcd62a7b5e" providerId="ADAL" clId="{F3F50C24-B04A-4FA0-B1E4-89B2B106AFB1}" dt="2024-10-15T16:13:30.025" v="112"/>
          <ac:spMkLst>
            <pc:docMk/>
            <pc:sldMk cId="1366992150" sldId="274"/>
            <ac:spMk id="72" creationId="{4CE12A7D-E0F7-98A0-AD1A-732DD4F6C0F8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7" creationId="{085D801D-1984-C95E-47FF-58EADA6DAC8B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8" creationId="{1155B6D7-201B-9EE3-0181-508310B8BEF0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0" creationId="{2A7EB2D8-1953-E918-7511-3FC02C2961D6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1" creationId="{5FB6EEBC-8B4C-CD64-8AE8-E92938402684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3" creationId="{C9F42C8C-7E4B-334D-40A1-34E528C31CA2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4" creationId="{836FBBD4-22EE-C0DF-2E08-920516644E63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5" creationId="{99BFA478-40CF-4707-DB17-9535368BA930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6" creationId="{22E7600C-6D68-57E7-3D7B-DC2469C4FCA4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7" creationId="{A8F20B71-D635-0711-D37D-A3B9340626F2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8" creationId="{FA043A8E-5B93-8D25-99BB-9FFAFCD1D22A}"/>
          </ac:spMkLst>
        </pc:spChg>
        <pc:spChg chg="del mod topLvl">
          <ac:chgData name="Javier Andres Luis Gonzalez" userId="9bfb70d5-126d-4793-8f2c-effcd62a7b5e" providerId="ADAL" clId="{F3F50C24-B04A-4FA0-B1E4-89B2B106AFB1}" dt="2024-10-15T16:36:58.625" v="290" actId="478"/>
          <ac:spMkLst>
            <pc:docMk/>
            <pc:sldMk cId="1366992150" sldId="274"/>
            <ac:spMk id="90" creationId="{9BE72B41-D250-9B30-91C5-1D09C80D17CA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4.312" v="391" actId="478"/>
          <ac:spMkLst>
            <pc:docMk/>
            <pc:sldMk cId="1366992150" sldId="274"/>
            <ac:spMk id="91" creationId="{E8DE8C8E-B447-32D1-6440-7E26FE3EAC14}"/>
          </ac:spMkLst>
        </pc:spChg>
        <pc:spChg chg="del mod topLvl">
          <ac:chgData name="Javier Andres Luis Gonzalez" userId="9bfb70d5-126d-4793-8f2c-effcd62a7b5e" providerId="ADAL" clId="{F3F50C24-B04A-4FA0-B1E4-89B2B106AFB1}" dt="2024-10-15T16:35:58.591" v="273" actId="478"/>
          <ac:spMkLst>
            <pc:docMk/>
            <pc:sldMk cId="1366992150" sldId="274"/>
            <ac:spMk id="93" creationId="{994BE5A2-0CD4-CD5A-307A-EF1B6957B7FD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2.670" v="390" actId="478"/>
          <ac:spMkLst>
            <pc:docMk/>
            <pc:sldMk cId="1366992150" sldId="274"/>
            <ac:spMk id="94" creationId="{81CA0749-81AD-CB59-BDB8-CD14A01BBEE8}"/>
          </ac:spMkLst>
        </pc:spChg>
        <pc:spChg chg="del mod topLvl">
          <ac:chgData name="Javier Andres Luis Gonzalez" userId="9bfb70d5-126d-4793-8f2c-effcd62a7b5e" providerId="ADAL" clId="{F3F50C24-B04A-4FA0-B1E4-89B2B106AFB1}" dt="2024-10-15T16:36:11.275" v="277" actId="478"/>
          <ac:spMkLst>
            <pc:docMk/>
            <pc:sldMk cId="1366992150" sldId="274"/>
            <ac:spMk id="96" creationId="{AA76598A-A648-E67B-5F62-BBA83AE25B60}"/>
          </ac:spMkLst>
        </pc:spChg>
        <pc:spChg chg="del mod topLvl">
          <ac:chgData name="Javier Andres Luis Gonzalez" userId="9bfb70d5-126d-4793-8f2c-effcd62a7b5e" providerId="ADAL" clId="{F3F50C24-B04A-4FA0-B1E4-89B2B106AFB1}" dt="2024-10-15T16:45:29.069" v="388" actId="478"/>
          <ac:spMkLst>
            <pc:docMk/>
            <pc:sldMk cId="1366992150" sldId="274"/>
            <ac:spMk id="97" creationId="{21638CA2-5A6D-70F4-D133-5C010DF52DDA}"/>
          </ac:spMkLst>
        </pc:spChg>
        <pc:spChg chg="add del mod">
          <ac:chgData name="Javier Andres Luis Gonzalez" userId="9bfb70d5-126d-4793-8f2c-effcd62a7b5e" providerId="ADAL" clId="{F3F50C24-B04A-4FA0-B1E4-89B2B106AFB1}" dt="2024-10-15T16:47:26.187" v="437"/>
          <ac:spMkLst>
            <pc:docMk/>
            <pc:sldMk cId="1366992150" sldId="274"/>
            <ac:spMk id="98" creationId="{C0ADB76E-13C0-9E75-EE21-829B561A9FC2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99" creationId="{30B18D94-996D-545E-5C38-4AC2A5AD62DB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100" creationId="{06A337AE-DE45-8C37-0E78-A9985CEF5BF2}"/>
          </ac:spMkLst>
        </pc:spChg>
        <pc:spChg chg="add del mod">
          <ac:chgData name="Javier Andres Luis Gonzalez" userId="9bfb70d5-126d-4793-8f2c-effcd62a7b5e" providerId="ADAL" clId="{F3F50C24-B04A-4FA0-B1E4-89B2B106AFB1}" dt="2024-10-15T16:51:21.293" v="490" actId="478"/>
          <ac:spMkLst>
            <pc:docMk/>
            <pc:sldMk cId="1366992150" sldId="274"/>
            <ac:spMk id="101" creationId="{C1BC8F3F-DD07-323D-7E87-388DAF28DC21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2" creationId="{68850EAD-008D-B803-4EC9-14DF5A8F7B77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3" creationId="{F5A1C1B1-A2B8-F0CF-D8E5-E07AAB928D46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4" creationId="{83EEA300-49F1-21B7-D0C3-966014A18B07}"/>
          </ac:spMkLst>
        </pc:spChg>
        <pc:spChg chg="add mod">
          <ac:chgData name="Javier Andres Luis Gonzalez" userId="9bfb70d5-126d-4793-8f2c-effcd62a7b5e" providerId="ADAL" clId="{F3F50C24-B04A-4FA0-B1E4-89B2B106AFB1}" dt="2024-10-15T16:50:45.097" v="461" actId="1076"/>
          <ac:spMkLst>
            <pc:docMk/>
            <pc:sldMk cId="1366992150" sldId="274"/>
            <ac:spMk id="105" creationId="{150BA402-21A6-C82B-5929-AD323AEB7FF9}"/>
          </ac:spMkLst>
        </pc:spChg>
        <pc:spChg chg="add mod">
          <ac:chgData name="Javier Andres Luis Gonzalez" userId="9bfb70d5-126d-4793-8f2c-effcd62a7b5e" providerId="ADAL" clId="{F3F50C24-B04A-4FA0-B1E4-89B2B106AFB1}" dt="2024-10-15T16:50:15.993" v="458" actId="1076"/>
          <ac:spMkLst>
            <pc:docMk/>
            <pc:sldMk cId="1366992150" sldId="274"/>
            <ac:spMk id="106" creationId="{28583856-3BA3-7B11-5F8D-8249543682DA}"/>
          </ac:spMkLst>
        </pc:spChg>
        <pc:spChg chg="add mod">
          <ac:chgData name="Javier Andres Luis Gonzalez" userId="9bfb70d5-126d-4793-8f2c-effcd62a7b5e" providerId="ADAL" clId="{F3F50C24-B04A-4FA0-B1E4-89B2B106AFB1}" dt="2024-10-15T16:50:33.820" v="460" actId="1076"/>
          <ac:spMkLst>
            <pc:docMk/>
            <pc:sldMk cId="1366992150" sldId="274"/>
            <ac:spMk id="107" creationId="{7F5C7E4A-3959-6878-83B3-15F1AEA96B3D}"/>
          </ac:spMkLst>
        </pc:spChg>
        <pc:spChg chg="add del mod ord">
          <ac:chgData name="Javier Andres Luis Gonzalez" userId="9bfb70d5-126d-4793-8f2c-effcd62a7b5e" providerId="ADAL" clId="{F3F50C24-B04A-4FA0-B1E4-89B2B106AFB1}" dt="2024-10-15T16:43:54.177" v="378" actId="478"/>
          <ac:spMkLst>
            <pc:docMk/>
            <pc:sldMk cId="1366992150" sldId="274"/>
            <ac:spMk id="108" creationId="{FDFA00F1-57D5-A56F-062C-2F2EDD93AAF2}"/>
          </ac:spMkLst>
        </pc:spChg>
        <pc:spChg chg="add del mod">
          <ac:chgData name="Javier Andres Luis Gonzalez" userId="9bfb70d5-126d-4793-8f2c-effcd62a7b5e" providerId="ADAL" clId="{F3F50C24-B04A-4FA0-B1E4-89B2B106AFB1}" dt="2024-10-15T16:45:22.785" v="387" actId="478"/>
          <ac:spMkLst>
            <pc:docMk/>
            <pc:sldMk cId="1366992150" sldId="274"/>
            <ac:spMk id="109" creationId="{765ACD03-5D69-6944-63A5-1820D3216DBD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0" creationId="{6F21D74B-B26D-2D15-AA98-3EA399723C34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1" creationId="{58DDD12B-FAA4-C014-0F65-C80C299A8D9C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2" creationId="{E9CA2BC1-DED1-A287-C5EA-EB4375F345F1}"/>
          </ac:spMkLst>
        </pc:spChg>
        <pc:spChg chg="add mod">
          <ac:chgData name="Javier Andres Luis Gonzalez" userId="9bfb70d5-126d-4793-8f2c-effcd62a7b5e" providerId="ADAL" clId="{F3F50C24-B04A-4FA0-B1E4-89B2B106AFB1}" dt="2024-10-17T17:27:43.870" v="2522" actId="207"/>
          <ac:spMkLst>
            <pc:docMk/>
            <pc:sldMk cId="1366992150" sldId="274"/>
            <ac:spMk id="114" creationId="{96D61A46-7E81-3A25-B267-5ED73E729944}"/>
          </ac:spMkLst>
        </pc:s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7" creationId="{550A98F4-1A18-227F-CD9B-F12CD9D60FC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0" creationId="{E642AF5A-8A41-C941-78C8-46D523CCFF6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3" creationId="{37C1414D-2EE4-F241-DEB4-58638CAE3B7F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4" creationId="{030D489F-7479-2B27-7352-F1628316BF06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7" creationId="{737CC7AE-1CA1-17A4-1A3E-7ED51CEA3CDC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30" creationId="{10159202-E7E8-2702-3764-548317DF0F3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0" creationId="{4AD7ED45-AF12-06F1-B5BE-6265BBC8692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3" creationId="{0F10F65A-0450-1F24-4A78-90FE6BC4F3E9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6" creationId="{2D953081-7EEE-32C6-8005-8796A615406C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6" creationId="{4D006EFB-7E95-80F6-B731-C6BC869E6350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9" creationId="{FD36D5B3-3407-DF68-1B56-88EC74E9BF12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62" creationId="{E65F1C4E-8664-BA26-4624-EA657B8E0CA4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6" creationId="{026A574D-7AEC-F766-86CC-4530654505D0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9" creationId="{DF1F76D6-214F-7FA6-D2E7-EFDBD668D432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82" creationId="{95A61990-82F0-A9EA-90C6-92FC11F1BBC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58.625" v="290" actId="478"/>
          <ac:grpSpMkLst>
            <pc:docMk/>
            <pc:sldMk cId="1366992150" sldId="274"/>
            <ac:grpSpMk id="89" creationId="{AF01B67A-85BA-848C-D11D-3CBE4377B4D3}"/>
          </ac:grpSpMkLst>
        </pc:grpChg>
        <pc:grpChg chg="add del mod">
          <ac:chgData name="Javier Andres Luis Gonzalez" userId="9bfb70d5-126d-4793-8f2c-effcd62a7b5e" providerId="ADAL" clId="{F3F50C24-B04A-4FA0-B1E4-89B2B106AFB1}" dt="2024-10-15T16:35:58.591" v="273" actId="478"/>
          <ac:grpSpMkLst>
            <pc:docMk/>
            <pc:sldMk cId="1366992150" sldId="274"/>
            <ac:grpSpMk id="92" creationId="{BCE9294E-C085-6DFB-3CFD-FEFF69D3CAF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11.275" v="277" actId="478"/>
          <ac:grpSpMkLst>
            <pc:docMk/>
            <pc:sldMk cId="1366992150" sldId="274"/>
            <ac:grpSpMk id="95" creationId="{06BFACAE-4F88-5D83-853C-6B1B73236DBF}"/>
          </ac:grpSpMkLst>
        </pc:grpChg>
        <pc:picChg chg="add mod">
          <ac:chgData name="Javier Andres Luis Gonzalez" userId="9bfb70d5-126d-4793-8f2c-effcd62a7b5e" providerId="ADAL" clId="{F3F50C24-B04A-4FA0-B1E4-89B2B106AFB1}" dt="2024-10-15T16:11:33.461" v="96" actId="14100"/>
          <ac:picMkLst>
            <pc:docMk/>
            <pc:sldMk cId="1366992150" sldId="274"/>
            <ac:picMk id="23" creationId="{1084F4C4-A5DE-1BBC-B701-4184DA933840}"/>
          </ac:picMkLst>
        </pc:picChg>
        <pc:picChg chg="add">
          <ac:chgData name="Javier Andres Luis Gonzalez" userId="9bfb70d5-126d-4793-8f2c-effcd62a7b5e" providerId="ADAL" clId="{F3F50C24-B04A-4FA0-B1E4-89B2B106AFB1}" dt="2024-10-15T16:16:56.350" v="113"/>
          <ac:picMkLst>
            <pc:docMk/>
            <pc:sldMk cId="1366992150" sldId="274"/>
            <ac:picMk id="73" creationId="{DC3DEA8A-D163-FC21-E243-FFE9F4AEAF5B}"/>
          </ac:picMkLst>
        </pc:picChg>
        <pc:picChg chg="add del">
          <ac:chgData name="Javier Andres Luis Gonzalez" userId="9bfb70d5-126d-4793-8f2c-effcd62a7b5e" providerId="ADAL" clId="{F3F50C24-B04A-4FA0-B1E4-89B2B106AFB1}" dt="2024-10-15T16:17:19.261" v="117" actId="22"/>
          <ac:picMkLst>
            <pc:docMk/>
            <pc:sldMk cId="1366992150" sldId="274"/>
            <ac:picMk id="75" creationId="{EFD83034-A689-A015-E7E1-19D4CAB95870}"/>
          </ac:picMkLst>
        </pc:picChg>
      </pc:sldChg>
      <pc:sldChg chg="del">
        <pc:chgData name="Javier Andres Luis Gonzalez" userId="9bfb70d5-126d-4793-8f2c-effcd62a7b5e" providerId="ADAL" clId="{F3F50C24-B04A-4FA0-B1E4-89B2B106AFB1}" dt="2024-10-15T16:32:26.058" v="250" actId="47"/>
        <pc:sldMkLst>
          <pc:docMk/>
          <pc:sldMk cId="2046559866" sldId="275"/>
        </pc:sldMkLst>
      </pc:sldChg>
      <pc:sldChg chg="del">
        <pc:chgData name="Javier Andres Luis Gonzalez" userId="9bfb70d5-126d-4793-8f2c-effcd62a7b5e" providerId="ADAL" clId="{F3F50C24-B04A-4FA0-B1E4-89B2B106AFB1}" dt="2024-10-15T16:32:24.361" v="249" actId="47"/>
        <pc:sldMkLst>
          <pc:docMk/>
          <pc:sldMk cId="2013919615" sldId="276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8:08.553" v="2527" actId="207"/>
        <pc:sldMkLst>
          <pc:docMk/>
          <pc:sldMk cId="4240604635" sldId="277"/>
        </pc:sldMkLst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2" creationId="{81F7D952-77E6-0050-76E2-ECFB9EBF6D36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3" creationId="{178194E9-7BE0-2231-A9F1-F1A2C6B0EB7B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4" creationId="{A371D0FF-791A-23B5-2A05-940C2B4A24D5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5" creationId="{E87689F9-CB73-01AD-444C-A9E7FD27444C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6" creationId="{FA99EAA4-2F3C-4AF8-F5A4-14FD83E100F3}"/>
          </ac:spMkLst>
        </pc:spChg>
        <pc:spChg chg="add mod">
          <ac:chgData name="Javier Andres Luis Gonzalez" userId="9bfb70d5-126d-4793-8f2c-effcd62a7b5e" providerId="ADAL" clId="{F3F50C24-B04A-4FA0-B1E4-89B2B106AFB1}" dt="2024-10-17T17:28:08.553" v="2527" actId="207"/>
          <ac:spMkLst>
            <pc:docMk/>
            <pc:sldMk cId="4240604635" sldId="277"/>
            <ac:spMk id="9" creationId="{0A3A2A16-C987-9035-F891-EE37061FBCAC}"/>
          </ac:spMkLst>
        </pc:spChg>
        <pc:spChg chg="add mod">
          <ac:chgData name="Javier Andres Luis Gonzalez" userId="9bfb70d5-126d-4793-8f2c-effcd62a7b5e" providerId="ADAL" clId="{F3F50C24-B04A-4FA0-B1E4-89B2B106AFB1}" dt="2024-10-15T18:03:51.874" v="1347" actId="14100"/>
          <ac:spMkLst>
            <pc:docMk/>
            <pc:sldMk cId="4240604635" sldId="277"/>
            <ac:spMk id="10" creationId="{CD006EAE-D47E-11E7-B4D7-C9CC4BB6D894}"/>
          </ac:spMkLst>
        </pc:spChg>
        <pc:picChg chg="add mod">
          <ac:chgData name="Javier Andres Luis Gonzalez" userId="9bfb70d5-126d-4793-8f2c-effcd62a7b5e" providerId="ADAL" clId="{F3F50C24-B04A-4FA0-B1E4-89B2B106AFB1}" dt="2024-10-15T18:01:58.282" v="1324" actId="1076"/>
          <ac:picMkLst>
            <pc:docMk/>
            <pc:sldMk cId="4240604635" sldId="277"/>
            <ac:picMk id="8" creationId="{7D94D18C-7F35-9A51-2CB0-C08257968C3B}"/>
          </ac:picMkLst>
        </pc:picChg>
      </pc:sldChg>
      <pc:sldChg chg="addSp delSp modSp mod ord">
        <pc:chgData name="Javier Andres Luis Gonzalez" userId="9bfb70d5-126d-4793-8f2c-effcd62a7b5e" providerId="ADAL" clId="{F3F50C24-B04A-4FA0-B1E4-89B2B106AFB1}" dt="2024-10-17T17:28:00.051" v="2525" actId="207"/>
        <pc:sldMkLst>
          <pc:docMk/>
          <pc:sldMk cId="2811146754" sldId="278"/>
        </pc:sldMkLst>
        <pc:spChg chg="mod">
          <ac:chgData name="Javier Andres Luis Gonzalez" userId="9bfb70d5-126d-4793-8f2c-effcd62a7b5e" providerId="ADAL" clId="{F3F50C24-B04A-4FA0-B1E4-89B2B106AFB1}" dt="2024-10-17T17:28:00.051" v="2525" actId="207"/>
          <ac:spMkLst>
            <pc:docMk/>
            <pc:sldMk cId="2811146754" sldId="278"/>
            <ac:spMk id="2" creationId="{4E8E8DAC-8BB7-A9C3-B55A-A2276253EB9B}"/>
          </ac:spMkLst>
        </pc:spChg>
        <pc:spChg chg="del mod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3" creationId="{024753A2-7E27-1E9D-ED61-8C3EE71BE399}"/>
          </ac:spMkLst>
        </pc:spChg>
        <pc:spChg chg="del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4" creationId="{300A6CE9-6102-E837-13E9-455B20F09260}"/>
          </ac:spMkLst>
        </pc:spChg>
        <pc:spChg chg="add del mod">
          <ac:chgData name="Javier Andres Luis Gonzalez" userId="9bfb70d5-126d-4793-8f2c-effcd62a7b5e" providerId="ADAL" clId="{F3F50C24-B04A-4FA0-B1E4-89B2B106AFB1}" dt="2024-10-15T17:12:15.721" v="759" actId="478"/>
          <ac:spMkLst>
            <pc:docMk/>
            <pc:sldMk cId="2811146754" sldId="278"/>
            <ac:spMk id="5" creationId="{D32B5172-3BF4-DEBD-0459-C95E7EA822B6}"/>
          </ac:spMkLst>
        </pc:spChg>
        <pc:spChg chg="del">
          <ac:chgData name="Javier Andres Luis Gonzalez" userId="9bfb70d5-126d-4793-8f2c-effcd62a7b5e" providerId="ADAL" clId="{F3F50C24-B04A-4FA0-B1E4-89B2B106AFB1}" dt="2024-10-15T17:11:24.216" v="742" actId="478"/>
          <ac:spMkLst>
            <pc:docMk/>
            <pc:sldMk cId="2811146754" sldId="278"/>
            <ac:spMk id="6" creationId="{89204886-FAEE-C457-5D94-3475DD8A01E8}"/>
          </ac:spMkLst>
        </pc:spChg>
        <pc:spChg chg="add del mod">
          <ac:chgData name="Javier Andres Luis Gonzalez" userId="9bfb70d5-126d-4793-8f2c-effcd62a7b5e" providerId="ADAL" clId="{F3F50C24-B04A-4FA0-B1E4-89B2B106AFB1}" dt="2024-10-15T17:16:26.908" v="795" actId="478"/>
          <ac:spMkLst>
            <pc:docMk/>
            <pc:sldMk cId="2811146754" sldId="278"/>
            <ac:spMk id="7" creationId="{417465D8-25AA-6047-F97F-B550F20B4680}"/>
          </ac:spMkLst>
        </pc:spChg>
        <pc:spChg chg="add del mod">
          <ac:chgData name="Javier Andres Luis Gonzalez" userId="9bfb70d5-126d-4793-8f2c-effcd62a7b5e" providerId="ADAL" clId="{F3F50C24-B04A-4FA0-B1E4-89B2B106AFB1}" dt="2024-10-15T17:18:12.476" v="818" actId="478"/>
          <ac:spMkLst>
            <pc:docMk/>
            <pc:sldMk cId="2811146754" sldId="278"/>
            <ac:spMk id="11" creationId="{56ED95E6-BA53-EB54-9796-1B1A77FEE1DB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2" creationId="{2AD79D20-FF5D-585C-6565-61AD712E76F1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3" creationId="{9CEB7D77-2FB2-2EEF-2A06-2F1560EE7603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4" creationId="{6835DDE3-01D7-0142-5EF9-5EB920C1C06F}"/>
          </ac:spMkLst>
        </pc:spChg>
        <pc:spChg chg="add mod">
          <ac:chgData name="Javier Andres Luis Gonzalez" userId="9bfb70d5-126d-4793-8f2c-effcd62a7b5e" providerId="ADAL" clId="{F3F50C24-B04A-4FA0-B1E4-89B2B106AFB1}" dt="2024-10-15T17:23:17.281" v="878" actId="255"/>
          <ac:spMkLst>
            <pc:docMk/>
            <pc:sldMk cId="2811146754" sldId="278"/>
            <ac:spMk id="15" creationId="{40D5FD2C-CB8E-1C77-DFB3-BA14C17712C1}"/>
          </ac:spMkLst>
        </pc:spChg>
        <pc:picChg chg="add mod">
          <ac:chgData name="Javier Andres Luis Gonzalez" userId="9bfb70d5-126d-4793-8f2c-effcd62a7b5e" providerId="ADAL" clId="{F3F50C24-B04A-4FA0-B1E4-89B2B106AFB1}" dt="2024-10-15T17:20:14.295" v="868" actId="1076"/>
          <ac:picMkLst>
            <pc:docMk/>
            <pc:sldMk cId="2811146754" sldId="278"/>
            <ac:picMk id="9" creationId="{A863A2B9-600A-C236-26FF-CB5F99CE6914}"/>
          </ac:picMkLst>
        </pc:picChg>
      </pc:sldChg>
      <pc:sldChg chg="addSp delSp modSp mod">
        <pc:chgData name="Javier Andres Luis Gonzalez" userId="9bfb70d5-126d-4793-8f2c-effcd62a7b5e" providerId="ADAL" clId="{F3F50C24-B04A-4FA0-B1E4-89B2B106AFB1}" dt="2024-10-17T17:27:55.895" v="2524" actId="207"/>
        <pc:sldMkLst>
          <pc:docMk/>
          <pc:sldMk cId="1582048243" sldId="279"/>
        </pc:sldMkLst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2" creationId="{9CBA114F-ED66-5953-0DBC-813ABF037CB3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3" creationId="{1B47C8EF-8BF0-F43B-61FF-2F02CE51C80B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4" creationId="{51493BF1-CD51-9E1B-7B7E-4102EBAAF0B1}"/>
          </ac:spMkLst>
        </pc:spChg>
        <pc:spChg chg="del">
          <ac:chgData name="Javier Andres Luis Gonzalez" userId="9bfb70d5-126d-4793-8f2c-effcd62a7b5e" providerId="ADAL" clId="{F3F50C24-B04A-4FA0-B1E4-89B2B106AFB1}" dt="2024-10-15T17:07:49.693" v="699" actId="478"/>
          <ac:spMkLst>
            <pc:docMk/>
            <pc:sldMk cId="1582048243" sldId="279"/>
            <ac:spMk id="5" creationId="{4E3E1E72-700A-35A8-7CC4-3502DA158DC7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6" creationId="{E864F424-97BA-F194-F299-B87505EFE6CC}"/>
          </ac:spMkLst>
        </pc:spChg>
        <pc:spChg chg="add mod">
          <ac:chgData name="Javier Andres Luis Gonzalez" userId="9bfb70d5-126d-4793-8f2c-effcd62a7b5e" providerId="ADAL" clId="{F3F50C24-B04A-4FA0-B1E4-89B2B106AFB1}" dt="2024-10-17T17:27:55.895" v="2524" actId="207"/>
          <ac:spMkLst>
            <pc:docMk/>
            <pc:sldMk cId="1582048243" sldId="279"/>
            <ac:spMk id="7" creationId="{42C7DE1F-C93E-8878-FBF9-CF147C3F67D2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8" creationId="{ED6F58D2-3A0D-09FC-0D87-8D3924D43D7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9" creationId="{EACF4228-BF1D-3487-B4EF-D3EE7568ACA4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0" creationId="{4915861F-E4A3-E282-1F55-9FB682436B7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1" creationId="{F1A419AA-452C-2089-97B8-274FC4FEC14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2" creationId="{F996346F-CF3F-2478-95DD-EB345FBC7B2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3" creationId="{4954ADD4-4C63-3C7B-8339-AD2A00756FA4}"/>
          </ac:spMkLst>
        </pc:spChg>
        <pc:spChg chg="add mod">
          <ac:chgData name="Javier Andres Luis Gonzalez" userId="9bfb70d5-126d-4793-8f2c-effcd62a7b5e" providerId="ADAL" clId="{F3F50C24-B04A-4FA0-B1E4-89B2B106AFB1}" dt="2024-10-15T17:10:22.403" v="733" actId="1076"/>
          <ac:spMkLst>
            <pc:docMk/>
            <pc:sldMk cId="1582048243" sldId="279"/>
            <ac:spMk id="14" creationId="{CDF255A4-BC88-9076-CA22-35AB6CE7A0E7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5" creationId="{6609AACF-078C-0A9C-4284-33CBDE0345ED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6" creationId="{B8C32C28-B70F-DFBB-0710-15D77EF00F2C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7" creationId="{36233B78-B230-F21B-E288-33589BB3F92E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8" creationId="{13F82911-00C4-CEB2-9854-A889D17CAC65}"/>
          </ac:spMkLst>
        </pc:spChg>
        <pc:spChg chg="add mod">
          <ac:chgData name="Javier Andres Luis Gonzalez" userId="9bfb70d5-126d-4793-8f2c-effcd62a7b5e" providerId="ADAL" clId="{F3F50C24-B04A-4FA0-B1E4-89B2B106AFB1}" dt="2024-10-15T17:10:39.673" v="738" actId="1076"/>
          <ac:spMkLst>
            <pc:docMk/>
            <pc:sldMk cId="1582048243" sldId="279"/>
            <ac:spMk id="19" creationId="{F6FE8325-1A1A-E090-B19E-95EE8E70F8CC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7T17:28:24.486" v="2530" actId="207"/>
        <pc:sldMkLst>
          <pc:docMk/>
          <pc:sldMk cId="2229747579" sldId="280"/>
        </pc:sldMkLst>
        <pc:spChg chg="mod">
          <ac:chgData name="Javier Andres Luis Gonzalez" userId="9bfb70d5-126d-4793-8f2c-effcd62a7b5e" providerId="ADAL" clId="{F3F50C24-B04A-4FA0-B1E4-89B2B106AFB1}" dt="2024-10-17T17:28:24.486" v="2530" actId="207"/>
          <ac:spMkLst>
            <pc:docMk/>
            <pc:sldMk cId="2229747579" sldId="280"/>
            <ac:spMk id="2" creationId="{F6923EDF-67D7-C849-FCF9-A6F811380241}"/>
          </ac:spMkLst>
        </pc:spChg>
        <pc:spChg chg="mod">
          <ac:chgData name="Javier Andres Luis Gonzalez" userId="9bfb70d5-126d-4793-8f2c-effcd62a7b5e" providerId="ADAL" clId="{F3F50C24-B04A-4FA0-B1E4-89B2B106AFB1}" dt="2024-10-15T17:53:55.991" v="1276" actId="465"/>
          <ac:spMkLst>
            <pc:docMk/>
            <pc:sldMk cId="2229747579" sldId="280"/>
            <ac:spMk id="3" creationId="{4B07123E-F483-FE13-4C1C-75FDE717646E}"/>
          </ac:spMkLst>
        </pc:spChg>
        <pc:spChg chg="del">
          <ac:chgData name="Javier Andres Luis Gonzalez" userId="9bfb70d5-126d-4793-8f2c-effcd62a7b5e" providerId="ADAL" clId="{F3F50C24-B04A-4FA0-B1E4-89B2B106AFB1}" dt="2024-10-15T17:46:05.432" v="1158" actId="478"/>
          <ac:spMkLst>
            <pc:docMk/>
            <pc:sldMk cId="2229747579" sldId="280"/>
            <ac:spMk id="4" creationId="{FEB4C19B-57E6-1D10-81B1-2273EA0A6B1C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5" creationId="{18AD1FFB-034F-1F7F-DB24-385A6ECB4E72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6" creationId="{11471C7B-A818-834F-1C9F-FF2E341EA12D}"/>
          </ac:spMkLst>
        </pc:spChg>
        <pc:spChg chg="add del">
          <ac:chgData name="Javier Andres Luis Gonzalez" userId="9bfb70d5-126d-4793-8f2c-effcd62a7b5e" providerId="ADAL" clId="{F3F50C24-B04A-4FA0-B1E4-89B2B106AFB1}" dt="2024-10-15T17:46:13.350" v="1161" actId="22"/>
          <ac:spMkLst>
            <pc:docMk/>
            <pc:sldMk cId="2229747579" sldId="280"/>
            <ac:spMk id="8" creationId="{59DA6C4E-5ABE-9926-5CC8-5EF0819DDE49}"/>
          </ac:spMkLst>
        </pc:spChg>
        <pc:graphicFrameChg chg="add mod modGraphic">
          <ac:chgData name="Javier Andres Luis Gonzalez" userId="9bfb70d5-126d-4793-8f2c-effcd62a7b5e" providerId="ADAL" clId="{F3F50C24-B04A-4FA0-B1E4-89B2B106AFB1}" dt="2024-10-15T17:54:30.843" v="1290" actId="20577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addSp delSp modSp mod modClrScheme chgLayout">
        <pc:chgData name="Javier Andres Luis Gonzalez" userId="9bfb70d5-126d-4793-8f2c-effcd62a7b5e" providerId="ADAL" clId="{F3F50C24-B04A-4FA0-B1E4-89B2B106AFB1}" dt="2024-10-17T17:28:33.105" v="2532" actId="207"/>
        <pc:sldMkLst>
          <pc:docMk/>
          <pc:sldMk cId="2085977587" sldId="281"/>
        </pc:sldMkLst>
        <pc:spChg chg="del mod">
          <ac:chgData name="Javier Andres Luis Gonzalez" userId="9bfb70d5-126d-4793-8f2c-effcd62a7b5e" providerId="ADAL" clId="{F3F50C24-B04A-4FA0-B1E4-89B2B106AFB1}" dt="2024-10-15T18:19:16.292" v="1699" actId="478"/>
          <ac:spMkLst>
            <pc:docMk/>
            <pc:sldMk cId="2085977587" sldId="281"/>
            <ac:spMk id="2" creationId="{7A883C2A-3F84-F618-3B39-DD18E9176D1D}"/>
          </ac:spMkLst>
        </pc:spChg>
        <pc:spChg chg="mod">
          <ac:chgData name="Javier Andres Luis Gonzalez" userId="9bfb70d5-126d-4793-8f2c-effcd62a7b5e" providerId="ADAL" clId="{F3F50C24-B04A-4FA0-B1E4-89B2B106AFB1}" dt="2024-10-16T14:38:36.727" v="2367" actId="20577"/>
          <ac:spMkLst>
            <pc:docMk/>
            <pc:sldMk cId="2085977587" sldId="281"/>
            <ac:spMk id="3" creationId="{2BE1DDA4-BF28-ECC0-BB5A-8CCB91910AE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4" creationId="{6C1F83C2-328A-5AF7-DCC8-B30522826C6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5" creationId="{82CEEA68-DEAB-F1B7-83BD-73E5297DCF5D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6" creationId="{560FED74-E5E6-5211-8A92-299C67F00354}"/>
          </ac:spMkLst>
        </pc:spChg>
        <pc:spChg chg="add mod">
          <ac:chgData name="Javier Andres Luis Gonzalez" userId="9bfb70d5-126d-4793-8f2c-effcd62a7b5e" providerId="ADAL" clId="{F3F50C24-B04A-4FA0-B1E4-89B2B106AFB1}" dt="2024-10-17T17:28:33.105" v="2532" actId="207"/>
          <ac:spMkLst>
            <pc:docMk/>
            <pc:sldMk cId="2085977587" sldId="281"/>
            <ac:spMk id="7" creationId="{900932A3-DF47-184F-C7DB-E81BCB6BCC86}"/>
          </ac:spMkLst>
        </pc:spChg>
        <pc:spChg chg="add mod">
          <ac:chgData name="Javier Andres Luis Gonzalez" userId="9bfb70d5-126d-4793-8f2c-effcd62a7b5e" providerId="ADAL" clId="{F3F50C24-B04A-4FA0-B1E4-89B2B106AFB1}" dt="2024-10-15T18:22:17.367" v="1786" actId="1076"/>
          <ac:spMkLst>
            <pc:docMk/>
            <pc:sldMk cId="2085977587" sldId="281"/>
            <ac:spMk id="8" creationId="{033178F7-1361-5440-3C59-34C2CFC826FE}"/>
          </ac:spMkLst>
        </pc:spChg>
      </pc:sldChg>
      <pc:sldChg chg="del">
        <pc:chgData name="Javier Andres Luis Gonzalez" userId="9bfb70d5-126d-4793-8f2c-effcd62a7b5e" providerId="ADAL" clId="{F3F50C24-B04A-4FA0-B1E4-89B2B106AFB1}" dt="2024-10-15T18:25:54.697" v="1854" actId="47"/>
        <pc:sldMkLst>
          <pc:docMk/>
          <pc:sldMk cId="1388224300" sldId="282"/>
        </pc:sldMkLst>
      </pc:sldChg>
      <pc:sldChg chg="del">
        <pc:chgData name="Javier Andres Luis Gonzalez" userId="9bfb70d5-126d-4793-8f2c-effcd62a7b5e" providerId="ADAL" clId="{F3F50C24-B04A-4FA0-B1E4-89B2B106AFB1}" dt="2024-10-15T18:35:18.731" v="2080" actId="2696"/>
        <pc:sldMkLst>
          <pc:docMk/>
          <pc:sldMk cId="3002869536" sldId="283"/>
        </pc:sldMkLst>
      </pc:sldChg>
      <pc:sldChg chg="addSp delSp modSp del mod ord">
        <pc:chgData name="Javier Andres Luis Gonzalez" userId="9bfb70d5-126d-4793-8f2c-effcd62a7b5e" providerId="ADAL" clId="{F3F50C24-B04A-4FA0-B1E4-89B2B106AFB1}" dt="2024-10-15T17:26:21.681" v="902" actId="47"/>
        <pc:sldMkLst>
          <pc:docMk/>
          <pc:sldMk cId="2268934915" sldId="284"/>
        </pc:sldMkLst>
        <pc:spChg chg="del">
          <ac:chgData name="Javier Andres Luis Gonzalez" userId="9bfb70d5-126d-4793-8f2c-effcd62a7b5e" providerId="ADAL" clId="{F3F50C24-B04A-4FA0-B1E4-89B2B106AFB1}" dt="2024-10-15T17:22:38.111" v="875" actId="478"/>
          <ac:spMkLst>
            <pc:docMk/>
            <pc:sldMk cId="2268934915" sldId="284"/>
            <ac:spMk id="2" creationId="{D56BE80E-9E56-0A8A-C83E-A5BDF65FE063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3" creationId="{D07051B9-294D-6EA2-40DD-5550D6BC8782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4" creationId="{CB013CD8-E887-87B9-DD54-BD9682D97DDC}"/>
          </ac:spMkLst>
        </pc:spChg>
        <pc:spChg chg="add mod">
          <ac:chgData name="Javier Andres Luis Gonzalez" userId="9bfb70d5-126d-4793-8f2c-effcd62a7b5e" providerId="ADAL" clId="{F3F50C24-B04A-4FA0-B1E4-89B2B106AFB1}" dt="2024-10-15T17:24:10.038" v="885" actId="207"/>
          <ac:spMkLst>
            <pc:docMk/>
            <pc:sldMk cId="2268934915" sldId="284"/>
            <ac:spMk id="7" creationId="{821F5B97-1C92-F778-3FD0-B0C68354080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8" creationId="{4D12A03F-04CF-A3A0-DF3B-6EBBF6025B42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9" creationId="{849BADC9-DE63-67D2-0841-E0F95C70E8E8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0" creationId="{5E246977-E933-D434-A22E-8D64A0816E8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1" creationId="{3B88180B-06E1-190F-0B2A-06911D60AFA1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2" creationId="{A4BAAC16-B807-A443-96AB-962E3DF2C33B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3" creationId="{CF7D32A0-63AD-1ED9-C328-86DD516F087E}"/>
          </ac:spMkLst>
        </pc:sp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5" creationId="{016D4F45-C62B-7313-E4E5-1FE9BA967B41}"/>
          </ac:picMkLst>
        </pc:pic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6" creationId="{45F0CAD2-8B3D-A423-5BAB-8895604E2E11}"/>
          </ac:picMkLst>
        </pc:picChg>
      </pc:sldChg>
      <pc:sldChg chg="modSp mod">
        <pc:chgData name="Javier Andres Luis Gonzalez" userId="9bfb70d5-126d-4793-8f2c-effcd62a7b5e" providerId="ADAL" clId="{F3F50C24-B04A-4FA0-B1E4-89B2B106AFB1}" dt="2024-10-17T17:29:42.853" v="2545" actId="207"/>
        <pc:sldMkLst>
          <pc:docMk/>
          <pc:sldMk cId="1640954495" sldId="304"/>
        </pc:sldMkLst>
        <pc:spChg chg="mod">
          <ac:chgData name="Javier Andres Luis Gonzalez" userId="9bfb70d5-126d-4793-8f2c-effcd62a7b5e" providerId="ADAL" clId="{F3F50C24-B04A-4FA0-B1E4-89B2B106AFB1}" dt="2024-10-17T17:29:42.853" v="2545" actId="207"/>
          <ac:spMkLst>
            <pc:docMk/>
            <pc:sldMk cId="1640954495" sldId="304"/>
            <ac:spMk id="2" creationId="{D56BE80E-9E56-0A8A-C83E-A5BDF65FE063}"/>
          </ac:spMkLst>
        </pc:spChg>
      </pc:sldChg>
      <pc:sldChg chg="del">
        <pc:chgData name="Javier Andres Luis Gonzalez" userId="9bfb70d5-126d-4793-8f2c-effcd62a7b5e" providerId="ADAL" clId="{F3F50C24-B04A-4FA0-B1E4-89B2B106AFB1}" dt="2024-10-15T18:25:56.426" v="1855" actId="47"/>
        <pc:sldMkLst>
          <pc:docMk/>
          <pc:sldMk cId="1335565568" sldId="305"/>
        </pc:sldMkLst>
      </pc:sldChg>
      <pc:sldChg chg="del">
        <pc:chgData name="Javier Andres Luis Gonzalez" userId="9bfb70d5-126d-4793-8f2c-effcd62a7b5e" providerId="ADAL" clId="{F3F50C24-B04A-4FA0-B1E4-89B2B106AFB1}" dt="2024-10-15T18:25:57.483" v="1856" actId="47"/>
        <pc:sldMkLst>
          <pc:docMk/>
          <pc:sldMk cId="296561257" sldId="306"/>
        </pc:sldMkLst>
      </pc:sldChg>
      <pc:sldChg chg="addSp delSp modSp add mod ord modClrScheme chgLayout">
        <pc:chgData name="Javier Andres Luis Gonzalez" userId="9bfb70d5-126d-4793-8f2c-effcd62a7b5e" providerId="ADAL" clId="{F3F50C24-B04A-4FA0-B1E4-89B2B106AFB1}" dt="2024-10-17T17:29:29.186" v="2543" actId="207"/>
        <pc:sldMkLst>
          <pc:docMk/>
          <pc:sldMk cId="351583167" sldId="307"/>
        </pc:sldMkLst>
        <pc:spChg chg="del">
          <ac:chgData name="Javier Andres Luis Gonzalez" userId="9bfb70d5-126d-4793-8f2c-effcd62a7b5e" providerId="ADAL" clId="{F3F50C24-B04A-4FA0-B1E4-89B2B106AFB1}" dt="2024-10-15T18:28:49.233" v="1872" actId="478"/>
          <ac:spMkLst>
            <pc:docMk/>
            <pc:sldMk cId="351583167" sldId="307"/>
            <ac:spMk id="2" creationId="{7AE25E51-248C-1DB0-0F1A-B3E54968B604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3" creationId="{75D27CD2-7810-6B41-895A-25809814E1EB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4" creationId="{5A57AE5B-4286-87A6-D60F-3358980ED698}"/>
          </ac:spMkLst>
        </pc:spChg>
        <pc:spChg chg="add del mod">
          <ac:chgData name="Javier Andres Luis Gonzalez" userId="9bfb70d5-126d-4793-8f2c-effcd62a7b5e" providerId="ADAL" clId="{F3F50C24-B04A-4FA0-B1E4-89B2B106AFB1}" dt="2024-10-15T18:29:42.781" v="1915" actId="478"/>
          <ac:spMkLst>
            <pc:docMk/>
            <pc:sldMk cId="351583167" sldId="307"/>
            <ac:spMk id="7" creationId="{C427C242-7B98-1282-3786-230AD50B3157}"/>
          </ac:spMkLst>
        </pc:spChg>
        <pc:spChg chg="add mod">
          <ac:chgData name="Javier Andres Luis Gonzalez" userId="9bfb70d5-126d-4793-8f2c-effcd62a7b5e" providerId="ADAL" clId="{F3F50C24-B04A-4FA0-B1E4-89B2B106AFB1}" dt="2024-10-17T17:29:20.364" v="2542" actId="207"/>
          <ac:spMkLst>
            <pc:docMk/>
            <pc:sldMk cId="351583167" sldId="307"/>
            <ac:spMk id="8" creationId="{8478F19A-E5D6-CF9D-3005-3804065E8EB8}"/>
          </ac:spMkLst>
        </pc:spChg>
        <pc:spChg chg="add del mod">
          <ac:chgData name="Javier Andres Luis Gonzalez" userId="9bfb70d5-126d-4793-8f2c-effcd62a7b5e" providerId="ADAL" clId="{F3F50C24-B04A-4FA0-B1E4-89B2B106AFB1}" dt="2024-10-15T18:29:44.225" v="1916" actId="478"/>
          <ac:spMkLst>
            <pc:docMk/>
            <pc:sldMk cId="351583167" sldId="307"/>
            <ac:spMk id="9" creationId="{3B4145FC-5B72-991F-20E5-8A8CD5CF89DD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0" creationId="{C7D18532-6BE8-D456-4120-CB8637B2EF83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1" creationId="{A7F2982D-D59A-F51A-51EA-AA53A07FACAE}"/>
          </ac:spMkLst>
        </pc:spChg>
        <pc:spChg chg="add del mod">
          <ac:chgData name="Javier Andres Luis Gonzalez" userId="9bfb70d5-126d-4793-8f2c-effcd62a7b5e" providerId="ADAL" clId="{F3F50C24-B04A-4FA0-B1E4-89B2B106AFB1}" dt="2024-10-15T18:32:36.588" v="1986" actId="478"/>
          <ac:spMkLst>
            <pc:docMk/>
            <pc:sldMk cId="351583167" sldId="307"/>
            <ac:spMk id="12" creationId="{193C6D36-11C9-E490-2AC9-FBCFABB23E0C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3" creationId="{1A105248-28D9-5333-9C29-5FCBB366D0D4}"/>
          </ac:spMkLst>
        </pc:spChg>
        <pc:spChg chg="add mod">
          <ac:chgData name="Javier Andres Luis Gonzalez" userId="9bfb70d5-126d-4793-8f2c-effcd62a7b5e" providerId="ADAL" clId="{F3F50C24-B04A-4FA0-B1E4-89B2B106AFB1}" dt="2024-10-17T17:29:29.186" v="2543" actId="207"/>
          <ac:spMkLst>
            <pc:docMk/>
            <pc:sldMk cId="351583167" sldId="307"/>
            <ac:spMk id="14" creationId="{B18E1070-C3AD-E41F-5844-9E664540EAB9}"/>
          </ac:spMkLst>
        </pc:spChg>
        <pc:spChg chg="add del mod">
          <ac:chgData name="Javier Andres Luis Gonzalez" userId="9bfb70d5-126d-4793-8f2c-effcd62a7b5e" providerId="ADAL" clId="{F3F50C24-B04A-4FA0-B1E4-89B2B106AFB1}" dt="2024-10-15T18:33:10.516" v="2029" actId="478"/>
          <ac:spMkLst>
            <pc:docMk/>
            <pc:sldMk cId="351583167" sldId="307"/>
            <ac:spMk id="15" creationId="{58601177-1215-57BD-28D1-B44F3220BFB6}"/>
          </ac:spMkLst>
        </pc:spChg>
        <pc:picChg chg="del">
          <ac:chgData name="Javier Andres Luis Gonzalez" userId="9bfb70d5-126d-4793-8f2c-effcd62a7b5e" providerId="ADAL" clId="{F3F50C24-B04A-4FA0-B1E4-89B2B106AFB1}" dt="2024-10-15T18:28:38.057" v="1870" actId="478"/>
          <ac:picMkLst>
            <pc:docMk/>
            <pc:sldMk cId="351583167" sldId="307"/>
            <ac:picMk id="5" creationId="{FAA62977-4FE9-E08C-2F53-2A6A66FB00DE}"/>
          </ac:picMkLst>
        </pc:picChg>
        <pc:picChg chg="del">
          <ac:chgData name="Javier Andres Luis Gonzalez" userId="9bfb70d5-126d-4793-8f2c-effcd62a7b5e" providerId="ADAL" clId="{F3F50C24-B04A-4FA0-B1E4-89B2B106AFB1}" dt="2024-10-15T18:28:40.232" v="1871" actId="478"/>
          <ac:picMkLst>
            <pc:docMk/>
            <pc:sldMk cId="351583167" sldId="307"/>
            <ac:picMk id="6" creationId="{254D2AA4-DAA5-9A16-A38C-DC3352455D46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7T17:28:04.405" v="2526" actId="207"/>
        <pc:sldMkLst>
          <pc:docMk/>
          <pc:sldMk cId="2248469829" sldId="308"/>
        </pc:sldMkLst>
        <pc:spChg chg="add mod">
          <ac:chgData name="Javier Andres Luis Gonzalez" userId="9bfb70d5-126d-4793-8f2c-effcd62a7b5e" providerId="ADAL" clId="{F3F50C24-B04A-4FA0-B1E4-89B2B106AFB1}" dt="2024-10-17T17:28:04.405" v="2526" actId="207"/>
          <ac:spMkLst>
            <pc:docMk/>
            <pc:sldMk cId="2248469829" sldId="308"/>
            <ac:spMk id="4" creationId="{4C5072D7-7F19-9FE5-9F95-EC5C432F6672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5" creationId="{ADEDB8AF-3174-F84D-F191-6CC5CF4A39F3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6" creationId="{8B07FFF8-D0DC-086B-DC75-FA674B346BA7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7" creationId="{F1B3BA52-CFEA-896E-4D79-CC6488767F64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8" creationId="{F029BA7E-9AB1-9EC8-E9DC-20AF2F8F7DB9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9" creationId="{2BCD4CD1-24D4-CCC4-15A0-9495BCAC972F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10" creationId="{9ADCF33A-63DA-31D7-0509-02367D35FDDD}"/>
          </ac:spMkLst>
        </pc:spChg>
        <pc:spChg chg="add mod">
          <ac:chgData name="Javier Andres Luis Gonzalez" userId="9bfb70d5-126d-4793-8f2c-effcd62a7b5e" providerId="ADAL" clId="{F3F50C24-B04A-4FA0-B1E4-89B2B106AFB1}" dt="2024-10-15T17:33:32.496" v="1093" actId="20577"/>
          <ac:spMkLst>
            <pc:docMk/>
            <pc:sldMk cId="2248469829" sldId="308"/>
            <ac:spMk id="11" creationId="{57FF9506-1BDA-AF44-A203-B82FD48FC430}"/>
          </ac:spMkLst>
        </pc:spChg>
        <pc:spChg chg="add del mod">
          <ac:chgData name="Javier Andres Luis Gonzalez" userId="9bfb70d5-126d-4793-8f2c-effcd62a7b5e" providerId="ADAL" clId="{F3F50C24-B04A-4FA0-B1E4-89B2B106AFB1}" dt="2024-10-15T17:31:12.879" v="1069" actId="478"/>
          <ac:spMkLst>
            <pc:docMk/>
            <pc:sldMk cId="2248469829" sldId="308"/>
            <ac:spMk id="12" creationId="{AA1105E6-5AC4-9DED-3505-5F0B21F5C8B5}"/>
          </ac:spMkLst>
        </pc:spChg>
        <pc:spChg chg="add mod">
          <ac:chgData name="Javier Andres Luis Gonzalez" userId="9bfb70d5-126d-4793-8f2c-effcd62a7b5e" providerId="ADAL" clId="{F3F50C24-B04A-4FA0-B1E4-89B2B106AFB1}" dt="2024-10-15T17:30:50.929" v="1057"/>
          <ac:spMkLst>
            <pc:docMk/>
            <pc:sldMk cId="2248469829" sldId="308"/>
            <ac:spMk id="13" creationId="{35A22A04-908F-4333-4DD8-2169AA668091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2" creationId="{03742545-E506-38F3-97AB-2220D4266F22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3" creationId="{A3CE0A38-E987-C17B-259D-B8C6D62125B4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4" creationId="{185B1510-2602-7384-0B34-FC57585C762C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5" creationId="{65D2F6F0-3661-BA7A-F023-162E2E190DC6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6" creationId="{C7BCEBA3-753B-9B1C-16DE-F3CF1540C3AE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7" creationId="{B36B6011-C60D-F080-9DAB-8D6ABF755C07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0" creationId="{11579DEB-8ED3-94FB-634E-EF886FEEA400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1" creationId="{61138EEE-B2FF-B0A0-B913-762A856505C9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2" creationId="{33D1FEFE-B6BB-4A55-AB75-6EC2E160E49A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4" creationId="{F97416B4-3C1E-1EF2-71E6-B9DCFA90F679}"/>
          </ac:spMkLst>
        </pc:spChg>
        <pc:picChg chg="add del">
          <ac:chgData name="Javier Andres Luis Gonzalez" userId="9bfb70d5-126d-4793-8f2c-effcd62a7b5e" providerId="ADAL" clId="{F3F50C24-B04A-4FA0-B1E4-89B2B106AFB1}" dt="2024-10-15T17:26:04.028" v="900" actId="22"/>
          <ac:picMkLst>
            <pc:docMk/>
            <pc:sldMk cId="2248469829" sldId="308"/>
            <ac:picMk id="3" creationId="{D72756E0-8FCD-01AA-C379-DC99A380A0AB}"/>
          </ac:picMkLst>
        </pc:picChg>
      </pc:sldChg>
      <pc:sldChg chg="addSp delSp modSp add del mod">
        <pc:chgData name="Javier Andres Luis Gonzalez" userId="9bfb70d5-126d-4793-8f2c-effcd62a7b5e" providerId="ADAL" clId="{F3F50C24-B04A-4FA0-B1E4-89B2B106AFB1}" dt="2024-10-15T17:25:11.093" v="892"/>
        <pc:sldMkLst>
          <pc:docMk/>
          <pc:sldMk cId="3242017892" sldId="308"/>
        </pc:sldMkLst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2" creationId="{8EFBA415-5FFE-52F0-FC82-EA6F0FFFE09D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3" creationId="{93CED263-CE0B-BA60-F379-569ECBA8EA04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4" creationId="{C9DB00B0-1059-5A7F-2413-90E2BA7E7FFB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5" creationId="{886C4454-F091-6ECF-4BFD-027E4ABB9DBB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6" creationId="{BADA282A-C6A9-82A5-F4E7-8E8A544F2CC4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7" creationId="{27EB7ED2-0447-EC9B-15D7-2349CC161C47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8" creationId="{861DE8E4-CE0A-2EDD-0694-7A821FA02050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9" creationId="{00A84FA9-EB3F-2A3B-B225-CDC4C2977EE2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10" creationId="{CB703E41-6190-CC51-F440-7C709103C4A0}"/>
          </ac:spMkLst>
        </pc:spChg>
      </pc:sldChg>
      <pc:sldChg chg="addSp delSp modSp add mod ord">
        <pc:chgData name="Javier Andres Luis Gonzalez" userId="9bfb70d5-126d-4793-8f2c-effcd62a7b5e" providerId="ADAL" clId="{F3F50C24-B04A-4FA0-B1E4-89B2B106AFB1}" dt="2024-10-17T17:28:14.556" v="2528" actId="207"/>
        <pc:sldMkLst>
          <pc:docMk/>
          <pc:sldMk cId="1894935086" sldId="309"/>
        </pc:sldMkLst>
        <pc:spChg chg="mod">
          <ac:chgData name="Javier Andres Luis Gonzalez" userId="9bfb70d5-126d-4793-8f2c-effcd62a7b5e" providerId="ADAL" clId="{F3F50C24-B04A-4FA0-B1E4-89B2B106AFB1}" dt="2024-10-17T17:28:14.556" v="2528" actId="207"/>
          <ac:spMkLst>
            <pc:docMk/>
            <pc:sldMk cId="1894935086" sldId="309"/>
            <ac:spMk id="9" creationId="{AC542773-78AE-E2B8-B195-0E5A1D674E53}"/>
          </ac:spMkLst>
        </pc:spChg>
        <pc:spChg chg="mod">
          <ac:chgData name="Javier Andres Luis Gonzalez" userId="9bfb70d5-126d-4793-8f2c-effcd62a7b5e" providerId="ADAL" clId="{F3F50C24-B04A-4FA0-B1E4-89B2B106AFB1}" dt="2024-10-15T18:02:41.121" v="1332" actId="6549"/>
          <ac:spMkLst>
            <pc:docMk/>
            <pc:sldMk cId="1894935086" sldId="309"/>
            <ac:spMk id="10" creationId="{13C1CDBD-D7F5-4EDC-40D5-B73B4C9D5CE8}"/>
          </ac:spMkLst>
        </pc:spChg>
        <pc:picChg chg="add del mod">
          <ac:chgData name="Javier Andres Luis Gonzalez" userId="9bfb70d5-126d-4793-8f2c-effcd62a7b5e" providerId="ADAL" clId="{F3F50C24-B04A-4FA0-B1E4-89B2B106AFB1}" dt="2024-10-15T18:02:59.432" v="1337" actId="22"/>
          <ac:picMkLst>
            <pc:docMk/>
            <pc:sldMk cId="1894935086" sldId="309"/>
            <ac:picMk id="3" creationId="{B49D9BAD-F5CF-3556-4166-8C68A7D14EE8}"/>
          </ac:picMkLst>
        </pc:picChg>
        <pc:picChg chg="add mod">
          <ac:chgData name="Javier Andres Luis Gonzalez" userId="9bfb70d5-126d-4793-8f2c-effcd62a7b5e" providerId="ADAL" clId="{F3F50C24-B04A-4FA0-B1E4-89B2B106AFB1}" dt="2024-10-15T18:03:10.664" v="1340" actId="1076"/>
          <ac:picMkLst>
            <pc:docMk/>
            <pc:sldMk cId="1894935086" sldId="309"/>
            <ac:picMk id="5" creationId="{66299EA7-4690-3BFF-DD9D-BA68D5D4B08D}"/>
          </ac:picMkLst>
        </pc:picChg>
        <pc:picChg chg="add del">
          <ac:chgData name="Javier Andres Luis Gonzalez" userId="9bfb70d5-126d-4793-8f2c-effcd62a7b5e" providerId="ADAL" clId="{F3F50C24-B04A-4FA0-B1E4-89B2B106AFB1}" dt="2024-10-15T18:03:12.894" v="1341" actId="478"/>
          <ac:picMkLst>
            <pc:docMk/>
            <pc:sldMk cId="1894935086" sldId="309"/>
            <ac:picMk id="8" creationId="{8E333B14-97DF-12FE-8456-ED4710954CB6}"/>
          </ac:picMkLst>
        </pc:picChg>
      </pc:sldChg>
      <pc:sldChg chg="add del">
        <pc:chgData name="Javier Andres Luis Gonzalez" userId="9bfb70d5-126d-4793-8f2c-effcd62a7b5e" providerId="ADAL" clId="{F3F50C24-B04A-4FA0-B1E4-89B2B106AFB1}" dt="2024-10-15T17:25:52.506" v="896"/>
        <pc:sldMkLst>
          <pc:docMk/>
          <pc:sldMk cId="2939220565" sldId="309"/>
        </pc:sldMkLst>
      </pc:sldChg>
      <pc:sldChg chg="del">
        <pc:chgData name="Javier Andres Luis Gonzalez" userId="9bfb70d5-126d-4793-8f2c-effcd62a7b5e" providerId="ADAL" clId="{F3F50C24-B04A-4FA0-B1E4-89B2B106AFB1}" dt="2024-10-15T16:07:16.288" v="85" actId="47"/>
        <pc:sldMkLst>
          <pc:docMk/>
          <pc:sldMk cId="1443941290" sldId="310"/>
        </pc:sldMkLst>
      </pc:sldChg>
      <pc:sldChg chg="addSp delSp modSp add mod ord">
        <pc:chgData name="Javier Andres Luis Gonzalez" userId="9bfb70d5-126d-4793-8f2c-effcd62a7b5e" providerId="ADAL" clId="{F3F50C24-B04A-4FA0-B1E4-89B2B106AFB1}" dt="2024-10-17T17:28:19.088" v="2529" actId="207"/>
        <pc:sldMkLst>
          <pc:docMk/>
          <pc:sldMk cId="3050808038" sldId="310"/>
        </pc:sldMkLst>
        <pc:spChg chg="mod">
          <ac:chgData name="Javier Andres Luis Gonzalez" userId="9bfb70d5-126d-4793-8f2c-effcd62a7b5e" providerId="ADAL" clId="{F3F50C24-B04A-4FA0-B1E4-89B2B106AFB1}" dt="2024-10-17T17:28:19.088" v="2529" actId="207"/>
          <ac:spMkLst>
            <pc:docMk/>
            <pc:sldMk cId="3050808038" sldId="310"/>
            <ac:spMk id="9" creationId="{1FC59B0D-03B3-37A1-E7EC-1F65B9439174}"/>
          </ac:spMkLst>
        </pc:spChg>
        <pc:spChg chg="mod">
          <ac:chgData name="Javier Andres Luis Gonzalez" userId="9bfb70d5-126d-4793-8f2c-effcd62a7b5e" providerId="ADAL" clId="{F3F50C24-B04A-4FA0-B1E4-89B2B106AFB1}" dt="2024-10-15T18:04:46.399" v="1358" actId="6549"/>
          <ac:spMkLst>
            <pc:docMk/>
            <pc:sldMk cId="3050808038" sldId="310"/>
            <ac:spMk id="10" creationId="{E8D38820-58E5-8BC8-CC88-4F9CA8709B33}"/>
          </ac:spMkLst>
        </pc:spChg>
        <pc:picChg chg="add mod">
          <ac:chgData name="Javier Andres Luis Gonzalez" userId="9bfb70d5-126d-4793-8f2c-effcd62a7b5e" providerId="ADAL" clId="{F3F50C24-B04A-4FA0-B1E4-89B2B106AFB1}" dt="2024-10-15T18:05:38.040" v="1364" actId="1076"/>
          <ac:picMkLst>
            <pc:docMk/>
            <pc:sldMk cId="3050808038" sldId="310"/>
            <ac:picMk id="3" creationId="{F21DBBFA-8EDE-0419-AEEF-FAE3FC5B50AE}"/>
          </ac:picMkLst>
        </pc:picChg>
        <pc:picChg chg="del">
          <ac:chgData name="Javier Andres Luis Gonzalez" userId="9bfb70d5-126d-4793-8f2c-effcd62a7b5e" providerId="ADAL" clId="{F3F50C24-B04A-4FA0-B1E4-89B2B106AFB1}" dt="2024-10-15T18:05:34.129" v="1363" actId="478"/>
          <ac:picMkLst>
            <pc:docMk/>
            <pc:sldMk cId="3050808038" sldId="310"/>
            <ac:picMk id="8" creationId="{90740D33-0C3B-34B5-9076-63F3A783940C}"/>
          </ac:picMkLst>
        </pc:picChg>
      </pc:sldChg>
      <pc:sldChg chg="addSp delSp modSp add mod modClrScheme chgLayout">
        <pc:chgData name="Javier Andres Luis Gonzalez" userId="9bfb70d5-126d-4793-8f2c-effcd62a7b5e" providerId="ADAL" clId="{F3F50C24-B04A-4FA0-B1E4-89B2B106AFB1}" dt="2024-10-17T17:28:28.829" v="2531" actId="207"/>
        <pc:sldMkLst>
          <pc:docMk/>
          <pc:sldMk cId="3247682610" sldId="311"/>
        </pc:sldMkLst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2" creationId="{72A95D1D-0B5B-6701-BB1F-044206E0B64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3" creationId="{0DC2BACB-00FA-B156-F35A-708F10428821}"/>
          </ac:spMkLst>
        </pc:spChg>
        <pc:spChg chg="mod">
          <ac:chgData name="Javier Andres Luis Gonzalez" userId="9bfb70d5-126d-4793-8f2c-effcd62a7b5e" providerId="ADAL" clId="{F3F50C24-B04A-4FA0-B1E4-89B2B106AFB1}" dt="2024-10-17T17:28:28.829" v="2531" actId="207"/>
          <ac:spMkLst>
            <pc:docMk/>
            <pc:sldMk cId="3247682610" sldId="311"/>
            <ac:spMk id="4" creationId="{F8D6321C-1B20-C346-152C-83AD678AD409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5" creationId="{22469B14-8B20-710D-13C5-88A5EA2AB529}"/>
          </ac:spMkLst>
        </pc:spChg>
        <pc:spChg chg="del mod">
          <ac:chgData name="Javier Andres Luis Gonzalez" userId="9bfb70d5-126d-4793-8f2c-effcd62a7b5e" providerId="ADAL" clId="{F3F50C24-B04A-4FA0-B1E4-89B2B106AFB1}" dt="2024-10-15T18:14:52.803" v="1682" actId="478"/>
          <ac:spMkLst>
            <pc:docMk/>
            <pc:sldMk cId="3247682610" sldId="311"/>
            <ac:spMk id="6" creationId="{85574412-A74E-3006-54BD-DBF12D2C808B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7" creationId="{F50FA342-1AC9-BDDC-CCBC-68143292C74E}"/>
          </ac:spMkLst>
        </pc:spChg>
        <pc:spChg chg="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8" creationId="{33E8DB6E-4B18-200A-6F37-0F5937D6121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9" creationId="{30ECFE8C-CEE2-F196-1BA7-9256B2EF1D8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10" creationId="{1C9A464F-C56E-D68E-D6C8-D7B246689521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11" creationId="{D368FF3D-5A8C-679D-7781-01DF23A55B2B}"/>
          </ac:spMkLst>
        </pc:spChg>
        <pc:spChg chg="add del mod">
          <ac:chgData name="Javier Andres Luis Gonzalez" userId="9bfb70d5-126d-4793-8f2c-effcd62a7b5e" providerId="ADAL" clId="{F3F50C24-B04A-4FA0-B1E4-89B2B106AFB1}" dt="2024-10-15T18:11:56.174" v="1573" actId="478"/>
          <ac:spMkLst>
            <pc:docMk/>
            <pc:sldMk cId="3247682610" sldId="311"/>
            <ac:spMk id="12" creationId="{12C41CF3-4251-259F-FC84-5A64792CBC79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3" creationId="{CF411846-795F-6618-884B-EA7C7561C5B8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4" creationId="{C5929D8B-F595-6BE4-5620-305A0D72F5EB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5" creationId="{2C78BE1C-2593-6259-4882-7C16D6BE319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6" creationId="{7D32C266-AA77-BB53-1CE2-718D0A65CD82}"/>
          </ac:spMkLst>
        </pc:spChg>
        <pc:spChg chg="add del">
          <ac:chgData name="Javier Andres Luis Gonzalez" userId="9bfb70d5-126d-4793-8f2c-effcd62a7b5e" providerId="ADAL" clId="{F3F50C24-B04A-4FA0-B1E4-89B2B106AFB1}" dt="2024-10-15T18:12:44.744" v="1586" actId="22"/>
          <ac:spMkLst>
            <pc:docMk/>
            <pc:sldMk cId="3247682610" sldId="311"/>
            <ac:spMk id="18" creationId="{3E514A42-85E5-BE63-F6E2-BCC7C175FE3C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9" creationId="{9DFB315F-D672-B1AB-8402-41AF85017B59}"/>
          </ac:spMkLst>
        </pc:spChg>
        <pc:spChg chg="add mod">
          <ac:chgData name="Javier Andres Luis Gonzalez" userId="9bfb70d5-126d-4793-8f2c-effcd62a7b5e" providerId="ADAL" clId="{F3F50C24-B04A-4FA0-B1E4-89B2B106AFB1}" dt="2024-10-15T18:15:37.496" v="1687" actId="571"/>
          <ac:spMkLst>
            <pc:docMk/>
            <pc:sldMk cId="3247682610" sldId="311"/>
            <ac:spMk id="20" creationId="{9C274D4A-DA32-7A84-29D8-9AEF0C9AF339}"/>
          </ac:spMkLst>
        </pc:spChg>
        <pc:grpChg chg="add mod">
          <ac:chgData name="Javier Andres Luis Gonzalez" userId="9bfb70d5-126d-4793-8f2c-effcd62a7b5e" providerId="ADAL" clId="{F3F50C24-B04A-4FA0-B1E4-89B2B106AFB1}" dt="2024-10-15T18:16:06.416" v="1691" actId="164"/>
          <ac:grpSpMkLst>
            <pc:docMk/>
            <pc:sldMk cId="3247682610" sldId="311"/>
            <ac:grpSpMk id="21" creationId="{59251F3F-3B5C-2446-740A-4B5714CF0476}"/>
          </ac:grpSpMkLst>
        </pc:grpChg>
      </pc:sldChg>
      <pc:sldChg chg="addSp delSp modSp add mod">
        <pc:chgData name="Javier Andres Luis Gonzalez" userId="9bfb70d5-126d-4793-8f2c-effcd62a7b5e" providerId="ADAL" clId="{F3F50C24-B04A-4FA0-B1E4-89B2B106AFB1}" dt="2024-10-17T17:29:00.979" v="2539" actId="207"/>
        <pc:sldMkLst>
          <pc:docMk/>
          <pc:sldMk cId="3379197536" sldId="312"/>
        </pc:sldMkLst>
        <pc:spChg chg="add mod">
          <ac:chgData name="Javier Andres Luis Gonzalez" userId="9bfb70d5-126d-4793-8f2c-effcd62a7b5e" providerId="ADAL" clId="{F3F50C24-B04A-4FA0-B1E4-89B2B106AFB1}" dt="2024-10-15T18:25:10.364" v="1853" actId="1076"/>
          <ac:spMkLst>
            <pc:docMk/>
            <pc:sldMk cId="3379197536" sldId="312"/>
            <ac:spMk id="2" creationId="{9A994EDE-FD24-9EAB-E7C3-DE85B97F85E1}"/>
          </ac:spMkLst>
        </pc:spChg>
        <pc:spChg chg="mod">
          <ac:chgData name="Javier Andres Luis Gonzalez" userId="9bfb70d5-126d-4793-8f2c-effcd62a7b5e" providerId="ADAL" clId="{F3F50C24-B04A-4FA0-B1E4-89B2B106AFB1}" dt="2024-10-16T14:38:57.852" v="2373" actId="20577"/>
          <ac:spMkLst>
            <pc:docMk/>
            <pc:sldMk cId="3379197536" sldId="312"/>
            <ac:spMk id="3" creationId="{AE33AFE0-C7D3-04E8-F0CC-34DD8AF7224B}"/>
          </ac:spMkLst>
        </pc:spChg>
        <pc:spChg chg="mod">
          <ac:chgData name="Javier Andres Luis Gonzalez" userId="9bfb70d5-126d-4793-8f2c-effcd62a7b5e" providerId="ADAL" clId="{F3F50C24-B04A-4FA0-B1E4-89B2B106AFB1}" dt="2024-10-17T17:29:00.979" v="2539" actId="207"/>
          <ac:spMkLst>
            <pc:docMk/>
            <pc:sldMk cId="3379197536" sldId="312"/>
            <ac:spMk id="7" creationId="{B5CA5EDD-C8A1-3FEF-3354-46DEC47AD19D}"/>
          </ac:spMkLst>
        </pc:spChg>
        <pc:spChg chg="add del mod">
          <ac:chgData name="Javier Andres Luis Gonzalez" userId="9bfb70d5-126d-4793-8f2c-effcd62a7b5e" providerId="ADAL" clId="{F3F50C24-B04A-4FA0-B1E4-89B2B106AFB1}" dt="2024-10-15T18:24:37.414" v="1843" actId="478"/>
          <ac:spMkLst>
            <pc:docMk/>
            <pc:sldMk cId="3379197536" sldId="312"/>
            <ac:spMk id="8" creationId="{22337747-AF17-5770-161A-4745EC47B224}"/>
          </ac:spMkLst>
        </pc:spChg>
      </pc:sldChg>
      <pc:sldChg chg="addSp delSp modSp add mod modClrScheme chgLayout">
        <pc:chgData name="Javier Andres Luis Gonzalez" userId="9bfb70d5-126d-4793-8f2c-effcd62a7b5e" providerId="ADAL" clId="{F3F50C24-B04A-4FA0-B1E4-89B2B106AFB1}" dt="2024-10-17T17:29:37.128" v="2544" actId="207"/>
        <pc:sldMkLst>
          <pc:docMk/>
          <pc:sldMk cId="1403502596" sldId="313"/>
        </pc:sldMkLst>
        <pc:spChg chg="add del mod">
          <ac:chgData name="Javier Andres Luis Gonzalez" userId="9bfb70d5-126d-4793-8f2c-effcd62a7b5e" providerId="ADAL" clId="{F3F50C24-B04A-4FA0-B1E4-89B2B106AFB1}" dt="2024-10-15T19:00:59.424" v="2200" actId="21"/>
          <ac:spMkLst>
            <pc:docMk/>
            <pc:sldMk cId="1403502596" sldId="313"/>
            <ac:spMk id="2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3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4" creationId="{EF77A10E-1141-C1F3-5958-C2AB07C74EBB}"/>
          </ac:spMkLst>
        </pc:spChg>
        <pc:spChg chg="add mod">
          <ac:chgData name="Javier Andres Luis Gonzalez" userId="9bfb70d5-126d-4793-8f2c-effcd62a7b5e" providerId="ADAL" clId="{F3F50C24-B04A-4FA0-B1E4-89B2B106AFB1}" dt="2024-10-15T19:02:22.520" v="2248" actId="1076"/>
          <ac:spMkLst>
            <pc:docMk/>
            <pc:sldMk cId="1403502596" sldId="313"/>
            <ac:spMk id="5" creationId="{043F304C-1936-4338-8739-9391E8DC180D}"/>
          </ac:spMkLst>
        </pc:spChg>
        <pc:spChg chg="add mod">
          <ac:chgData name="Javier Andres Luis Gonzalez" userId="9bfb70d5-126d-4793-8f2c-effcd62a7b5e" providerId="ADAL" clId="{F3F50C24-B04A-4FA0-B1E4-89B2B106AFB1}" dt="2024-10-17T17:29:37.128" v="2544" actId="207"/>
          <ac:spMkLst>
            <pc:docMk/>
            <pc:sldMk cId="1403502596" sldId="313"/>
            <ac:spMk id="6" creationId="{E078E95C-DB7B-D9F5-D44B-14C05EB35739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8" creationId="{5AEE896D-52D5-7600-88F6-EDE47CEE697F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0" creationId="{D65ED152-35CC-AC12-5A4E-622EF00EC91E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1" creationId="{C4F9AA43-34FB-98D1-5D15-AE78D2B062F6}"/>
          </ac:spMkLst>
        </pc:spChg>
        <pc:spChg chg="del mod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3" creationId="{FCFBD7E6-79A3-A255-2C36-98B2E7E872F0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4" creationId="{2214FA56-7E52-3AE1-9A00-C591CD3D7B40}"/>
          </ac:spMkLst>
        </pc:spChg>
      </pc:sldChg>
      <pc:sldChg chg="addSp delSp modSp add del mod">
        <pc:chgData name="Javier Andres Luis Gonzalez" userId="9bfb70d5-126d-4793-8f2c-effcd62a7b5e" providerId="ADAL" clId="{F3F50C24-B04A-4FA0-B1E4-89B2B106AFB1}" dt="2024-10-17T17:28:35.694" v="2533" actId="207"/>
        <pc:sldMkLst>
          <pc:docMk/>
          <pc:sldMk cId="22140848" sldId="314"/>
        </pc:sldMkLst>
        <pc:spChg chg="mod">
          <ac:chgData name="Javier Andres Luis Gonzalez" userId="9bfb70d5-126d-4793-8f2c-effcd62a7b5e" providerId="ADAL" clId="{F3F50C24-B04A-4FA0-B1E4-89B2B106AFB1}" dt="2024-10-16T14:38:48.301" v="2368"/>
          <ac:spMkLst>
            <pc:docMk/>
            <pc:sldMk cId="22140848" sldId="314"/>
            <ac:spMk id="3" creationId="{EC0467E1-D960-EFDF-A3A1-9034BE93764B}"/>
          </ac:spMkLst>
        </pc:spChg>
        <pc:spChg chg="mod">
          <ac:chgData name="Javier Andres Luis Gonzalez" userId="9bfb70d5-126d-4793-8f2c-effcd62a7b5e" providerId="ADAL" clId="{F3F50C24-B04A-4FA0-B1E4-89B2B106AFB1}" dt="2024-10-17T17:28:35.694" v="2533" actId="207"/>
          <ac:spMkLst>
            <pc:docMk/>
            <pc:sldMk cId="22140848" sldId="314"/>
            <ac:spMk id="7" creationId="{D04F0E3C-B031-E551-DF32-482470029165}"/>
          </ac:spMkLst>
        </pc:spChg>
        <pc:spChg chg="del">
          <ac:chgData name="Javier Andres Luis Gonzalez" userId="9bfb70d5-126d-4793-8f2c-effcd62a7b5e" providerId="ADAL" clId="{F3F50C24-B04A-4FA0-B1E4-89B2B106AFB1}" dt="2024-10-16T14:30:10.356" v="2274" actId="478"/>
          <ac:spMkLst>
            <pc:docMk/>
            <pc:sldMk cId="22140848" sldId="314"/>
            <ac:spMk id="8" creationId="{AD0C174E-F396-4369-C2FA-89A097A6C347}"/>
          </ac:spMkLst>
        </pc:spChg>
        <pc:picChg chg="add mod modCrop">
          <ac:chgData name="Javier Andres Luis Gonzalez" userId="9bfb70d5-126d-4793-8f2c-effcd62a7b5e" providerId="ADAL" clId="{F3F50C24-B04A-4FA0-B1E4-89B2B106AFB1}" dt="2024-10-16T14:30:58.369" v="2288" actId="1076"/>
          <ac:picMkLst>
            <pc:docMk/>
            <pc:sldMk cId="22140848" sldId="314"/>
            <ac:picMk id="4" creationId="{36B95D5A-1380-3EE2-372E-D021FA2FFC8B}"/>
          </ac:picMkLst>
        </pc:picChg>
      </pc:sldChg>
      <pc:sldChg chg="addSp delSp modSp add mod ord">
        <pc:chgData name="Javier Andres Luis Gonzalez" userId="9bfb70d5-126d-4793-8f2c-effcd62a7b5e" providerId="ADAL" clId="{F3F50C24-B04A-4FA0-B1E4-89B2B106AFB1}" dt="2024-10-17T17:29:04.343" v="2540" actId="207"/>
        <pc:sldMkLst>
          <pc:docMk/>
          <pc:sldMk cId="522508811" sldId="315"/>
        </pc:sldMkLst>
        <pc:spChg chg="mod">
          <ac:chgData name="Javier Andres Luis Gonzalez" userId="9bfb70d5-126d-4793-8f2c-effcd62a7b5e" providerId="ADAL" clId="{F3F50C24-B04A-4FA0-B1E4-89B2B106AFB1}" dt="2024-10-16T14:39:04.561" v="2378" actId="20577"/>
          <ac:spMkLst>
            <pc:docMk/>
            <pc:sldMk cId="522508811" sldId="315"/>
            <ac:spMk id="3" creationId="{C4E15C42-BA30-F838-E8E2-48ECA90E3D98}"/>
          </ac:spMkLst>
        </pc:spChg>
        <pc:spChg chg="mod">
          <ac:chgData name="Javier Andres Luis Gonzalez" userId="9bfb70d5-126d-4793-8f2c-effcd62a7b5e" providerId="ADAL" clId="{F3F50C24-B04A-4FA0-B1E4-89B2B106AFB1}" dt="2024-10-17T17:29:04.343" v="2540" actId="207"/>
          <ac:spMkLst>
            <pc:docMk/>
            <pc:sldMk cId="522508811" sldId="315"/>
            <ac:spMk id="7" creationId="{79CDD45D-9902-C6BF-5A98-31246D3D27F2}"/>
          </ac:spMkLst>
        </pc:spChg>
        <pc:picChg chg="del">
          <ac:chgData name="Javier Andres Luis Gonzalez" userId="9bfb70d5-126d-4793-8f2c-effcd62a7b5e" providerId="ADAL" clId="{F3F50C24-B04A-4FA0-B1E4-89B2B106AFB1}" dt="2024-10-16T14:33:28.445" v="2309" actId="478"/>
          <ac:picMkLst>
            <pc:docMk/>
            <pc:sldMk cId="522508811" sldId="315"/>
            <ac:picMk id="4" creationId="{A37BD948-3C8D-FFD6-F6CC-09F6AEBC438A}"/>
          </ac:picMkLst>
        </pc:picChg>
        <pc:picChg chg="add mod">
          <ac:chgData name="Javier Andres Luis Gonzalez" userId="9bfb70d5-126d-4793-8f2c-effcd62a7b5e" providerId="ADAL" clId="{F3F50C24-B04A-4FA0-B1E4-89B2B106AFB1}" dt="2024-10-16T14:33:31.040" v="2310" actId="1076"/>
          <ac:picMkLst>
            <pc:docMk/>
            <pc:sldMk cId="522508811" sldId="315"/>
            <ac:picMk id="5" creationId="{6416DBEF-0B83-658C-E6BC-D16945F3221B}"/>
          </ac:picMkLst>
        </pc:picChg>
      </pc:sldChg>
      <pc:sldChg chg="addSp delSp modSp new mod ord setBg">
        <pc:chgData name="Javier Andres Luis Gonzalez" userId="9bfb70d5-126d-4793-8f2c-effcd62a7b5e" providerId="ADAL" clId="{F3F50C24-B04A-4FA0-B1E4-89B2B106AFB1}" dt="2024-10-17T17:28:57.208" v="2538" actId="207"/>
        <pc:sldMkLst>
          <pc:docMk/>
          <pc:sldMk cId="3754107916" sldId="316"/>
        </pc:sldMkLst>
        <pc:spChg chg="add del">
          <ac:chgData name="Javier Andres Luis Gonzalez" userId="9bfb70d5-126d-4793-8f2c-effcd62a7b5e" providerId="ADAL" clId="{F3F50C24-B04A-4FA0-B1E4-89B2B106AFB1}" dt="2024-10-16T14:42:32.401" v="2402" actId="478"/>
          <ac:spMkLst>
            <pc:docMk/>
            <pc:sldMk cId="3754107916" sldId="316"/>
            <ac:spMk id="3" creationId="{B028E31E-A95F-7F3D-1927-8C27CD9F2DD2}"/>
          </ac:spMkLst>
        </pc:spChg>
        <pc:spChg chg="add mod">
          <ac:chgData name="Javier Andres Luis Gonzalez" userId="9bfb70d5-126d-4793-8f2c-effcd62a7b5e" providerId="ADAL" clId="{F3F50C24-B04A-4FA0-B1E4-89B2B106AFB1}" dt="2024-10-17T17:28:57.208" v="2538" actId="207"/>
          <ac:spMkLst>
            <pc:docMk/>
            <pc:sldMk cId="3754107916" sldId="316"/>
            <ac:spMk id="4" creationId="{34003EF8-EF1E-6AC9-76A2-973C6BAD8E57}"/>
          </ac:spMkLst>
        </pc:spChg>
        <pc:spChg chg="add del">
          <ac:chgData name="Javier Andres Luis Gonzalez" userId="9bfb70d5-126d-4793-8f2c-effcd62a7b5e" providerId="ADAL" clId="{F3F50C24-B04A-4FA0-B1E4-89B2B106AFB1}" dt="2024-10-16T14:49:30.229" v="2459" actId="22"/>
          <ac:spMkLst>
            <pc:docMk/>
            <pc:sldMk cId="3754107916" sldId="316"/>
            <ac:spMk id="8" creationId="{D84953C3-1963-7003-6BB5-5A6A72415B1D}"/>
          </ac:spMkLst>
        </pc:spChg>
        <pc:spChg chg="add mod">
          <ac:chgData name="Javier Andres Luis Gonzalez" userId="9bfb70d5-126d-4793-8f2c-effcd62a7b5e" providerId="ADAL" clId="{F3F50C24-B04A-4FA0-B1E4-89B2B106AFB1}" dt="2024-10-16T14:51:00.111" v="2474" actId="14100"/>
          <ac:spMkLst>
            <pc:docMk/>
            <pc:sldMk cId="3754107916" sldId="316"/>
            <ac:spMk id="10" creationId="{5F99D0AE-5CAA-8003-FB35-BC05B1D4831C}"/>
          </ac:spMkLst>
        </pc:spChg>
        <pc:spChg chg="add del">
          <ac:chgData name="Javier Andres Luis Gonzalez" userId="9bfb70d5-126d-4793-8f2c-effcd62a7b5e" providerId="ADAL" clId="{F3F50C24-B04A-4FA0-B1E4-89B2B106AFB1}" dt="2024-10-16T14:45:23.284" v="2406" actId="26606"/>
          <ac:spMkLst>
            <pc:docMk/>
            <pc:sldMk cId="3754107916" sldId="316"/>
            <ac:spMk id="11" creationId="{D4771268-CB57-404A-9271-370EB28F6090}"/>
          </ac:spMkLst>
        </pc:spChg>
        <pc:picChg chg="add mod">
          <ac:chgData name="Javier Andres Luis Gonzalez" userId="9bfb70d5-126d-4793-8f2c-effcd62a7b5e" providerId="ADAL" clId="{F3F50C24-B04A-4FA0-B1E4-89B2B106AFB1}" dt="2024-10-16T14:49:10.452" v="2454" actId="1076"/>
          <ac:picMkLst>
            <pc:docMk/>
            <pc:sldMk cId="3754107916" sldId="316"/>
            <ac:picMk id="6" creationId="{15277719-5C52-ABDD-ED59-3F956A6E1B12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7T17:29:12.744" v="2541" actId="207"/>
        <pc:sldMkLst>
          <pc:docMk/>
          <pc:sldMk cId="1008714003" sldId="317"/>
        </pc:sldMkLst>
        <pc:spChg chg="add mod">
          <ac:chgData name="Javier Andres Luis Gonzalez" userId="9bfb70d5-126d-4793-8f2c-effcd62a7b5e" providerId="ADAL" clId="{F3F50C24-B04A-4FA0-B1E4-89B2B106AFB1}" dt="2024-10-16T14:51:32.543" v="2476"/>
          <ac:spMkLst>
            <pc:docMk/>
            <pc:sldMk cId="1008714003" sldId="317"/>
            <ac:spMk id="2" creationId="{D2219226-E2FF-56BE-4F02-8DCA8D7CC4B4}"/>
          </ac:spMkLst>
        </pc:spChg>
        <pc:spChg chg="mod">
          <ac:chgData name="Javier Andres Luis Gonzalez" userId="9bfb70d5-126d-4793-8f2c-effcd62a7b5e" providerId="ADAL" clId="{F3F50C24-B04A-4FA0-B1E4-89B2B106AFB1}" dt="2024-10-17T17:29:12.744" v="2541" actId="207"/>
          <ac:spMkLst>
            <pc:docMk/>
            <pc:sldMk cId="1008714003" sldId="317"/>
            <ac:spMk id="4" creationId="{8F42C269-EDDA-34CF-6F95-88873D338456}"/>
          </ac:spMkLst>
        </pc:spChg>
        <pc:picChg chg="add del mod">
          <ac:chgData name="Javier Andres Luis Gonzalez" userId="9bfb70d5-126d-4793-8f2c-effcd62a7b5e" providerId="ADAL" clId="{F3F50C24-B04A-4FA0-B1E4-89B2B106AFB1}" dt="2024-10-16T14:54:05.096" v="2504" actId="478"/>
          <ac:picMkLst>
            <pc:docMk/>
            <pc:sldMk cId="1008714003" sldId="317"/>
            <ac:picMk id="5" creationId="{BA25D5CE-EDB8-716C-D9B8-BC3AC5379660}"/>
          </ac:picMkLst>
        </pc:picChg>
        <pc:picChg chg="del">
          <ac:chgData name="Javier Andres Luis Gonzalez" userId="9bfb70d5-126d-4793-8f2c-effcd62a7b5e" providerId="ADAL" clId="{F3F50C24-B04A-4FA0-B1E4-89B2B106AFB1}" dt="2024-10-16T14:52:31.563" v="2492" actId="478"/>
          <ac:picMkLst>
            <pc:docMk/>
            <pc:sldMk cId="1008714003" sldId="317"/>
            <ac:picMk id="6" creationId="{C9EEE979-A70B-6892-B1AC-D840A382AB63}"/>
          </ac:picMkLst>
        </pc:picChg>
        <pc:picChg chg="add mod">
          <ac:chgData name="Javier Andres Luis Gonzalez" userId="9bfb70d5-126d-4793-8f2c-effcd62a7b5e" providerId="ADAL" clId="{F3F50C24-B04A-4FA0-B1E4-89B2B106AFB1}" dt="2024-10-16T14:55:02.917" v="2512" actId="14100"/>
          <ac:picMkLst>
            <pc:docMk/>
            <pc:sldMk cId="1008714003" sldId="317"/>
            <ac:picMk id="8" creationId="{01539202-6D23-23B8-3A95-716D207E2CB0}"/>
          </ac:picMkLst>
        </pc:picChg>
      </pc:sldChg>
    </pc:docChg>
  </pc:docChgLst>
  <pc:docChgLst>
    <pc:chgData name="Javier Andres Luis Gonzalez" userId="9bfb70d5-126d-4793-8f2c-effcd62a7b5e" providerId="ADAL" clId="{D2E828E5-A21B-4447-926A-F03BFE844599}"/>
    <pc:docChg chg="undo redo custSel addSld delSld modSld sldOrd">
      <pc:chgData name="Javier Andres Luis Gonzalez" userId="9bfb70d5-126d-4793-8f2c-effcd62a7b5e" providerId="ADAL" clId="{D2E828E5-A21B-4447-926A-F03BFE844599}" dt="2024-11-06T15:07:50.084" v="1993" actId="2711"/>
      <pc:docMkLst>
        <pc:docMk/>
      </pc:docMkLst>
      <pc:sldChg chg="addSp modSp mod">
        <pc:chgData name="Javier Andres Luis Gonzalez" userId="9bfb70d5-126d-4793-8f2c-effcd62a7b5e" providerId="ADAL" clId="{D2E828E5-A21B-4447-926A-F03BFE844599}" dt="2024-11-06T14:57:52.179" v="1825" actId="1076"/>
        <pc:sldMkLst>
          <pc:docMk/>
          <pc:sldMk cId="327181837" sldId="256"/>
        </pc:sldMkLst>
        <pc:spChg chg="add mod">
          <ac:chgData name="Javier Andres Luis Gonzalez" userId="9bfb70d5-126d-4793-8f2c-effcd62a7b5e" providerId="ADAL" clId="{D2E828E5-A21B-4447-926A-F03BFE844599}" dt="2024-11-06T14:57:52.179" v="1825" actId="1076"/>
          <ac:spMkLst>
            <pc:docMk/>
            <pc:sldMk cId="327181837" sldId="256"/>
            <ac:spMk id="3" creationId="{8BA351C6-A03F-283F-9281-0377CFA1061E}"/>
          </ac:spMkLst>
        </pc:spChg>
        <pc:spChg chg="mod">
          <ac:chgData name="Javier Andres Luis Gonzalez" userId="9bfb70d5-126d-4793-8f2c-effcd62a7b5e" providerId="ADAL" clId="{D2E828E5-A21B-4447-926A-F03BFE844599}" dt="2024-10-30T20:39:49.729" v="13" actId="20577"/>
          <ac:spMkLst>
            <pc:docMk/>
            <pc:sldMk cId="327181837" sldId="256"/>
            <ac:spMk id="4" creationId="{E58F4762-22EA-5CF3-03FB-F8CD12ED25D6}"/>
          </ac:spMkLst>
        </pc:spChg>
      </pc:sldChg>
      <pc:sldChg chg="delSp modSp mod">
        <pc:chgData name="Javier Andres Luis Gonzalez" userId="9bfb70d5-126d-4793-8f2c-effcd62a7b5e" providerId="ADAL" clId="{D2E828E5-A21B-4447-926A-F03BFE844599}" dt="2024-11-05T17:38:27.232" v="1748" actId="20577"/>
        <pc:sldMkLst>
          <pc:docMk/>
          <pc:sldMk cId="2289807237" sldId="263"/>
        </pc:sldMkLst>
        <pc:spChg chg="mod">
          <ac:chgData name="Javier Andres Luis Gonzalez" userId="9bfb70d5-126d-4793-8f2c-effcd62a7b5e" providerId="ADAL" clId="{D2E828E5-A21B-4447-926A-F03BFE844599}" dt="2024-11-05T17:38:21.543" v="1746" actId="1076"/>
          <ac:spMkLst>
            <pc:docMk/>
            <pc:sldMk cId="2289807237" sldId="263"/>
            <ac:spMk id="23" creationId="{D8BE967A-CFD3-5821-5137-42717C34AAB8}"/>
          </ac:spMkLst>
        </pc:spChg>
        <pc:spChg chg="mod">
          <ac:chgData name="Javier Andres Luis Gonzalez" userId="9bfb70d5-126d-4793-8f2c-effcd62a7b5e" providerId="ADAL" clId="{D2E828E5-A21B-4447-926A-F03BFE844599}" dt="2024-11-05T17:38:21.543" v="1746" actId="1076"/>
          <ac:spMkLst>
            <pc:docMk/>
            <pc:sldMk cId="2289807237" sldId="263"/>
            <ac:spMk id="24" creationId="{F47625E3-2A11-F815-8D45-444BD43B4486}"/>
          </ac:spMkLst>
        </pc:spChg>
        <pc:spChg chg="mod">
          <ac:chgData name="Javier Andres Luis Gonzalez" userId="9bfb70d5-126d-4793-8f2c-effcd62a7b5e" providerId="ADAL" clId="{D2E828E5-A21B-4447-926A-F03BFE844599}" dt="2024-11-05T17:38:21.543" v="1746" actId="1076"/>
          <ac:spMkLst>
            <pc:docMk/>
            <pc:sldMk cId="2289807237" sldId="263"/>
            <ac:spMk id="25" creationId="{0B6B5484-68F7-F517-07CD-07F84F18F5BE}"/>
          </ac:spMkLst>
        </pc:spChg>
        <pc:spChg chg="mod">
          <ac:chgData name="Javier Andres Luis Gonzalez" userId="9bfb70d5-126d-4793-8f2c-effcd62a7b5e" providerId="ADAL" clId="{D2E828E5-A21B-4447-926A-F03BFE844599}" dt="2024-11-05T17:38:21.543" v="1746" actId="1076"/>
          <ac:spMkLst>
            <pc:docMk/>
            <pc:sldMk cId="2289807237" sldId="263"/>
            <ac:spMk id="26" creationId="{20EB6BEF-7EAB-D213-88A8-E9BBB4E8A4C4}"/>
          </ac:spMkLst>
        </pc:spChg>
        <pc:spChg chg="del">
          <ac:chgData name="Javier Andres Luis Gonzalez" userId="9bfb70d5-126d-4793-8f2c-effcd62a7b5e" providerId="ADAL" clId="{D2E828E5-A21B-4447-926A-F03BFE844599}" dt="2024-11-05T17:37:50.855" v="1713" actId="478"/>
          <ac:spMkLst>
            <pc:docMk/>
            <pc:sldMk cId="2289807237" sldId="263"/>
            <ac:spMk id="27" creationId="{B05312EF-6729-F0A1-C278-FD2AB28DF2F3}"/>
          </ac:spMkLst>
        </pc:spChg>
        <pc:spChg chg="del">
          <ac:chgData name="Javier Andres Luis Gonzalez" userId="9bfb70d5-126d-4793-8f2c-effcd62a7b5e" providerId="ADAL" clId="{D2E828E5-A21B-4447-926A-F03BFE844599}" dt="2024-11-05T17:37:50.855" v="1713" actId="478"/>
          <ac:spMkLst>
            <pc:docMk/>
            <pc:sldMk cId="2289807237" sldId="263"/>
            <ac:spMk id="28" creationId="{47ABE05A-F7AC-DDAC-6B83-BD8D3C4FCFDF}"/>
          </ac:spMkLst>
        </pc:spChg>
        <pc:spChg chg="mod">
          <ac:chgData name="Javier Andres Luis Gonzalez" userId="9bfb70d5-126d-4793-8f2c-effcd62a7b5e" providerId="ADAL" clId="{D2E828E5-A21B-4447-926A-F03BFE844599}" dt="2024-11-05T17:38:21.543" v="1746" actId="1076"/>
          <ac:spMkLst>
            <pc:docMk/>
            <pc:sldMk cId="2289807237" sldId="263"/>
            <ac:spMk id="30" creationId="{470B8642-38C9-5A7F-9F2C-2EFD663E3BA9}"/>
          </ac:spMkLst>
        </pc:spChg>
        <pc:spChg chg="mod">
          <ac:chgData name="Javier Andres Luis Gonzalez" userId="9bfb70d5-126d-4793-8f2c-effcd62a7b5e" providerId="ADAL" clId="{D2E828E5-A21B-4447-926A-F03BFE844599}" dt="2024-11-05T17:38:21.543" v="1746" actId="1076"/>
          <ac:spMkLst>
            <pc:docMk/>
            <pc:sldMk cId="2289807237" sldId="263"/>
            <ac:spMk id="31" creationId="{FE14092B-DD0D-0169-1188-6BB3A3847DE0}"/>
          </ac:spMkLst>
        </pc:spChg>
        <pc:spChg chg="mod">
          <ac:chgData name="Javier Andres Luis Gonzalez" userId="9bfb70d5-126d-4793-8f2c-effcd62a7b5e" providerId="ADAL" clId="{D2E828E5-A21B-4447-926A-F03BFE844599}" dt="2024-11-05T17:38:21.543" v="1746" actId="1076"/>
          <ac:spMkLst>
            <pc:docMk/>
            <pc:sldMk cId="2289807237" sldId="263"/>
            <ac:spMk id="32" creationId="{A9F7A1C3-2721-A4B3-B71A-CE46B7CE6C6E}"/>
          </ac:spMkLst>
        </pc:spChg>
        <pc:spChg chg="mod">
          <ac:chgData name="Javier Andres Luis Gonzalez" userId="9bfb70d5-126d-4793-8f2c-effcd62a7b5e" providerId="ADAL" clId="{D2E828E5-A21B-4447-926A-F03BFE844599}" dt="2024-11-05T17:38:21.543" v="1746" actId="1076"/>
          <ac:spMkLst>
            <pc:docMk/>
            <pc:sldMk cId="2289807237" sldId="263"/>
            <ac:spMk id="33" creationId="{233C644E-1BCF-F00D-C53D-2C6985717E37}"/>
          </ac:spMkLst>
        </pc:spChg>
        <pc:spChg chg="del">
          <ac:chgData name="Javier Andres Luis Gonzalez" userId="9bfb70d5-126d-4793-8f2c-effcd62a7b5e" providerId="ADAL" clId="{D2E828E5-A21B-4447-926A-F03BFE844599}" dt="2024-11-05T17:37:50.855" v="1713" actId="478"/>
          <ac:spMkLst>
            <pc:docMk/>
            <pc:sldMk cId="2289807237" sldId="263"/>
            <ac:spMk id="34" creationId="{EA2C7D96-079D-DBCA-FB36-8266DCE3B430}"/>
          </ac:spMkLst>
        </pc:spChg>
        <pc:spChg chg="del">
          <ac:chgData name="Javier Andres Luis Gonzalez" userId="9bfb70d5-126d-4793-8f2c-effcd62a7b5e" providerId="ADAL" clId="{D2E828E5-A21B-4447-926A-F03BFE844599}" dt="2024-11-05T17:37:50.855" v="1713" actId="478"/>
          <ac:spMkLst>
            <pc:docMk/>
            <pc:sldMk cId="2289807237" sldId="263"/>
            <ac:spMk id="35" creationId="{DAF6EAF5-7378-7A79-4448-D93468598284}"/>
          </ac:spMkLst>
        </pc:spChg>
        <pc:spChg chg="del">
          <ac:chgData name="Javier Andres Luis Gonzalez" userId="9bfb70d5-126d-4793-8f2c-effcd62a7b5e" providerId="ADAL" clId="{D2E828E5-A21B-4447-926A-F03BFE844599}" dt="2024-11-05T17:37:50.855" v="1713" actId="478"/>
          <ac:spMkLst>
            <pc:docMk/>
            <pc:sldMk cId="2289807237" sldId="263"/>
            <ac:spMk id="36" creationId="{A48EDBDA-CB06-363C-7E83-9445BE35F753}"/>
          </ac:spMkLst>
        </pc:spChg>
        <pc:spChg chg="del">
          <ac:chgData name="Javier Andres Luis Gonzalez" userId="9bfb70d5-126d-4793-8f2c-effcd62a7b5e" providerId="ADAL" clId="{D2E828E5-A21B-4447-926A-F03BFE844599}" dt="2024-11-05T17:37:56.235" v="1714" actId="478"/>
          <ac:spMkLst>
            <pc:docMk/>
            <pc:sldMk cId="2289807237" sldId="263"/>
            <ac:spMk id="40" creationId="{516BF795-6585-0C9A-C181-61189FA3AF55}"/>
          </ac:spMkLst>
        </pc:spChg>
        <pc:spChg chg="mod">
          <ac:chgData name="Javier Andres Luis Gonzalez" userId="9bfb70d5-126d-4793-8f2c-effcd62a7b5e" providerId="ADAL" clId="{D2E828E5-A21B-4447-926A-F03BFE844599}" dt="2024-11-05T17:38:21.543" v="1746" actId="1076"/>
          <ac:spMkLst>
            <pc:docMk/>
            <pc:sldMk cId="2289807237" sldId="263"/>
            <ac:spMk id="41" creationId="{B676E71F-5764-F787-A983-B01CB525389A}"/>
          </ac:spMkLst>
        </pc:spChg>
        <pc:spChg chg="mod">
          <ac:chgData name="Javier Andres Luis Gonzalez" userId="9bfb70d5-126d-4793-8f2c-effcd62a7b5e" providerId="ADAL" clId="{D2E828E5-A21B-4447-926A-F03BFE844599}" dt="2024-11-05T17:38:27.232" v="1748" actId="20577"/>
          <ac:spMkLst>
            <pc:docMk/>
            <pc:sldMk cId="2289807237" sldId="263"/>
            <ac:spMk id="42" creationId="{38ED10DE-35A5-8F88-9011-D4509C482A04}"/>
          </ac:spMkLst>
        </pc:spChg>
      </pc:sldChg>
      <pc:sldChg chg="addSp modSp mod">
        <pc:chgData name="Javier Andres Luis Gonzalez" userId="9bfb70d5-126d-4793-8f2c-effcd62a7b5e" providerId="ADAL" clId="{D2E828E5-A21B-4447-926A-F03BFE844599}" dt="2024-11-06T15:06:51.344" v="1991" actId="14100"/>
        <pc:sldMkLst>
          <pc:docMk/>
          <pc:sldMk cId="3379730327" sldId="266"/>
        </pc:sldMkLst>
        <pc:spChg chg="add mod">
          <ac:chgData name="Javier Andres Luis Gonzalez" userId="9bfb70d5-126d-4793-8f2c-effcd62a7b5e" providerId="ADAL" clId="{D2E828E5-A21B-4447-926A-F03BFE844599}" dt="2024-11-05T16:11:09.693" v="1543" actId="1076"/>
          <ac:spMkLst>
            <pc:docMk/>
            <pc:sldMk cId="3379730327" sldId="266"/>
            <ac:spMk id="2" creationId="{26BFB623-F333-E438-B16D-AB2DD9E9F985}"/>
          </ac:spMkLst>
        </pc:spChg>
        <pc:spChg chg="add mod">
          <ac:chgData name="Javier Andres Luis Gonzalez" userId="9bfb70d5-126d-4793-8f2c-effcd62a7b5e" providerId="ADAL" clId="{D2E828E5-A21B-4447-926A-F03BFE844599}" dt="2024-11-06T15:06:51.344" v="1991" actId="14100"/>
          <ac:spMkLst>
            <pc:docMk/>
            <pc:sldMk cId="3379730327" sldId="266"/>
            <ac:spMk id="3" creationId="{F84CCCC6-EB93-C769-47D5-94B9B2833BAF}"/>
          </ac:spMkLst>
        </pc:spChg>
        <pc:spChg chg="add mod">
          <ac:chgData name="Javier Andres Luis Gonzalez" userId="9bfb70d5-126d-4793-8f2c-effcd62a7b5e" providerId="ADAL" clId="{D2E828E5-A21B-4447-926A-F03BFE844599}" dt="2024-11-06T15:06:46.019" v="1990" actId="2711"/>
          <ac:spMkLst>
            <pc:docMk/>
            <pc:sldMk cId="3379730327" sldId="266"/>
            <ac:spMk id="4" creationId="{6A7770D0-1E7E-6EB6-844A-83CD33B4BD94}"/>
          </ac:spMkLst>
        </pc:spChg>
        <pc:spChg chg="mod">
          <ac:chgData name="Javier Andres Luis Gonzalez" userId="9bfb70d5-126d-4793-8f2c-effcd62a7b5e" providerId="ADAL" clId="{D2E828E5-A21B-4447-926A-F03BFE844599}" dt="2024-11-05T16:11:09.693" v="1543" actId="1076"/>
          <ac:spMkLst>
            <pc:docMk/>
            <pc:sldMk cId="3379730327" sldId="266"/>
            <ac:spMk id="26" creationId="{118F6637-4CC5-2A01-FA35-66D879194BAB}"/>
          </ac:spMkLst>
        </pc:spChg>
      </pc:sldChg>
      <pc:sldChg chg="addSp delSp modSp mod modClrScheme chgLayout">
        <pc:chgData name="Javier Andres Luis Gonzalez" userId="9bfb70d5-126d-4793-8f2c-effcd62a7b5e" providerId="ADAL" clId="{D2E828E5-A21B-4447-926A-F03BFE844599}" dt="2024-11-05T17:04:37.578" v="1681" actId="1076"/>
        <pc:sldMkLst>
          <pc:docMk/>
          <pc:sldMk cId="1366992150" sldId="274"/>
        </pc:sldMkLst>
        <pc:spChg chg="add mod">
          <ac:chgData name="Javier Andres Luis Gonzalez" userId="9bfb70d5-126d-4793-8f2c-effcd62a7b5e" providerId="ADAL" clId="{D2E828E5-A21B-4447-926A-F03BFE844599}" dt="2024-11-05T17:03:42.623" v="1666" actId="1076"/>
          <ac:spMkLst>
            <pc:docMk/>
            <pc:sldMk cId="1366992150" sldId="274"/>
            <ac:spMk id="5" creationId="{0419B024-C2F3-4155-2495-63ABD00D56AE}"/>
          </ac:spMkLst>
        </pc:spChg>
        <pc:spChg chg="add mod">
          <ac:chgData name="Javier Andres Luis Gonzalez" userId="9bfb70d5-126d-4793-8f2c-effcd62a7b5e" providerId="ADAL" clId="{D2E828E5-A21B-4447-926A-F03BFE844599}" dt="2024-11-05T17:03:48.665" v="1667" actId="1076"/>
          <ac:spMkLst>
            <pc:docMk/>
            <pc:sldMk cId="1366992150" sldId="274"/>
            <ac:spMk id="6" creationId="{B7DB41F3-056F-FECF-614A-75C03A097399}"/>
          </ac:spMkLst>
        </pc:spChg>
        <pc:spChg chg="add mod">
          <ac:chgData name="Javier Andres Luis Gonzalez" userId="9bfb70d5-126d-4793-8f2c-effcd62a7b5e" providerId="ADAL" clId="{D2E828E5-A21B-4447-926A-F03BFE844599}" dt="2024-11-05T17:04:03.644" v="1668" actId="1076"/>
          <ac:spMkLst>
            <pc:docMk/>
            <pc:sldMk cId="1366992150" sldId="274"/>
            <ac:spMk id="7" creationId="{F59CA7CC-B45B-350D-824A-7E9EC09FCFE0}"/>
          </ac:spMkLst>
        </pc:spChg>
        <pc:spChg chg="add del mod">
          <ac:chgData name="Javier Andres Luis Gonzalez" userId="9bfb70d5-126d-4793-8f2c-effcd62a7b5e" providerId="ADAL" clId="{D2E828E5-A21B-4447-926A-F03BFE844599}" dt="2024-11-02T00:37:17.614" v="223" actId="478"/>
          <ac:spMkLst>
            <pc:docMk/>
            <pc:sldMk cId="1366992150" sldId="274"/>
            <ac:spMk id="8" creationId="{1984D578-151D-0E36-C384-CCE4D8938CEE}"/>
          </ac:spMkLst>
        </pc:spChg>
        <pc:spChg chg="add mod">
          <ac:chgData name="Javier Andres Luis Gonzalez" userId="9bfb70d5-126d-4793-8f2c-effcd62a7b5e" providerId="ADAL" clId="{D2E828E5-A21B-4447-926A-F03BFE844599}" dt="2024-11-02T00:37:26.112" v="232" actId="20577"/>
          <ac:spMkLst>
            <pc:docMk/>
            <pc:sldMk cId="1366992150" sldId="274"/>
            <ac:spMk id="9" creationId="{A2092070-9720-CC16-56A0-76FDC343761A}"/>
          </ac:spMkLst>
        </pc:spChg>
        <pc:spChg chg="add mod">
          <ac:chgData name="Javier Andres Luis Gonzalez" userId="9bfb70d5-126d-4793-8f2c-effcd62a7b5e" providerId="ADAL" clId="{D2E828E5-A21B-4447-926A-F03BFE844599}" dt="2024-11-05T17:04:09.288" v="1669" actId="1076"/>
          <ac:spMkLst>
            <pc:docMk/>
            <pc:sldMk cId="1366992150" sldId="274"/>
            <ac:spMk id="10" creationId="{CBDC0812-5838-A474-E851-7F9D4852CB2E}"/>
          </ac:spMkLst>
        </pc:spChg>
        <pc:spChg chg="add mod">
          <ac:chgData name="Javier Andres Luis Gonzalez" userId="9bfb70d5-126d-4793-8f2c-effcd62a7b5e" providerId="ADAL" clId="{D2E828E5-A21B-4447-926A-F03BFE844599}" dt="2024-11-05T17:04:13.574" v="1670" actId="1076"/>
          <ac:spMkLst>
            <pc:docMk/>
            <pc:sldMk cId="1366992150" sldId="274"/>
            <ac:spMk id="11" creationId="{1694DC61-5C63-B4A5-2512-B0A599E812A8}"/>
          </ac:spMkLst>
        </pc:spChg>
        <pc:spChg chg="add del mod">
          <ac:chgData name="Javier Andres Luis Gonzalez" userId="9bfb70d5-126d-4793-8f2c-effcd62a7b5e" providerId="ADAL" clId="{D2E828E5-A21B-4447-926A-F03BFE844599}" dt="2024-11-02T16:36:29.509" v="444" actId="478"/>
          <ac:spMkLst>
            <pc:docMk/>
            <pc:sldMk cId="1366992150" sldId="274"/>
            <ac:spMk id="14" creationId="{502000EF-6B14-B51A-0B65-BD9A27D247B6}"/>
          </ac:spMkLst>
        </pc:spChg>
        <pc:spChg chg="mod">
          <ac:chgData name="Javier Andres Luis Gonzalez" userId="9bfb70d5-126d-4793-8f2c-effcd62a7b5e" providerId="ADAL" clId="{D2E828E5-A21B-4447-926A-F03BFE844599}" dt="2024-11-05T17:03:31.583" v="1665" actId="1076"/>
          <ac:spMkLst>
            <pc:docMk/>
            <pc:sldMk cId="1366992150" sldId="274"/>
            <ac:spMk id="114" creationId="{96D61A46-7E81-3A25-B267-5ED73E729944}"/>
          </ac:spMkLst>
        </pc:spChg>
        <pc:picChg chg="add mod">
          <ac:chgData name="Javier Andres Luis Gonzalez" userId="9bfb70d5-126d-4793-8f2c-effcd62a7b5e" providerId="ADAL" clId="{D2E828E5-A21B-4447-926A-F03BFE844599}" dt="2024-11-05T17:04:37.578" v="1681" actId="1076"/>
          <ac:picMkLst>
            <pc:docMk/>
            <pc:sldMk cId="1366992150" sldId="274"/>
            <ac:picMk id="3" creationId="{9E2D9AF1-82B8-6864-2B5B-9E3485D906D5}"/>
          </ac:picMkLst>
        </pc:picChg>
        <pc:picChg chg="add del mod">
          <ac:chgData name="Javier Andres Luis Gonzalez" userId="9bfb70d5-126d-4793-8f2c-effcd62a7b5e" providerId="ADAL" clId="{D2E828E5-A21B-4447-926A-F03BFE844599}" dt="2024-11-02T00:38:40.507" v="288" actId="478"/>
          <ac:picMkLst>
            <pc:docMk/>
            <pc:sldMk cId="1366992150" sldId="274"/>
            <ac:picMk id="3" creationId="{DB8C6CE5-DE9E-2405-64AC-AFF94D80B845}"/>
          </ac:picMkLst>
        </pc:picChg>
        <pc:picChg chg="add del mod">
          <ac:chgData name="Javier Andres Luis Gonzalez" userId="9bfb70d5-126d-4793-8f2c-effcd62a7b5e" providerId="ADAL" clId="{D2E828E5-A21B-4447-926A-F03BFE844599}" dt="2024-11-02T16:36:29.509" v="444" actId="478"/>
          <ac:picMkLst>
            <pc:docMk/>
            <pc:sldMk cId="1366992150" sldId="274"/>
            <ac:picMk id="12" creationId="{1CEC8FF9-E846-8501-32CC-4A2D274F8685}"/>
          </ac:picMkLst>
        </pc:picChg>
      </pc:sldChg>
      <pc:sldChg chg="del">
        <pc:chgData name="Javier Andres Luis Gonzalez" userId="9bfb70d5-126d-4793-8f2c-effcd62a7b5e" providerId="ADAL" clId="{D2E828E5-A21B-4447-926A-F03BFE844599}" dt="2024-11-05T16:58:18.682" v="1636" actId="47"/>
        <pc:sldMkLst>
          <pc:docMk/>
          <pc:sldMk cId="2811146754" sldId="278"/>
        </pc:sldMkLst>
      </pc:sldChg>
      <pc:sldChg chg="addSp modSp mod">
        <pc:chgData name="Javier Andres Luis Gonzalez" userId="9bfb70d5-126d-4793-8f2c-effcd62a7b5e" providerId="ADAL" clId="{D2E828E5-A21B-4447-926A-F03BFE844599}" dt="2024-11-02T16:43:12.292" v="558" actId="6549"/>
        <pc:sldMkLst>
          <pc:docMk/>
          <pc:sldMk cId="1582048243" sldId="279"/>
        </pc:sldMkLst>
        <pc:spChg chg="add mod">
          <ac:chgData name="Javier Andres Luis Gonzalez" userId="9bfb70d5-126d-4793-8f2c-effcd62a7b5e" providerId="ADAL" clId="{D2E828E5-A21B-4447-926A-F03BFE844599}" dt="2024-11-02T16:43:12.292" v="558" actId="6549"/>
          <ac:spMkLst>
            <pc:docMk/>
            <pc:sldMk cId="1582048243" sldId="279"/>
            <ac:spMk id="8" creationId="{DCF1BBBA-A423-C6B9-94C8-2432DD799AD5}"/>
          </ac:spMkLst>
        </pc:spChg>
        <pc:spChg chg="add mod">
          <ac:chgData name="Javier Andres Luis Gonzalez" userId="9bfb70d5-126d-4793-8f2c-effcd62a7b5e" providerId="ADAL" clId="{D2E828E5-A21B-4447-926A-F03BFE844599}" dt="2024-11-02T16:24:09.114" v="347" actId="20577"/>
          <ac:spMkLst>
            <pc:docMk/>
            <pc:sldMk cId="1582048243" sldId="279"/>
            <ac:spMk id="10" creationId="{1CE22DF4-B6AC-BBDD-BF51-8756F47C1D4B}"/>
          </ac:spMkLst>
        </pc:spChg>
        <pc:picChg chg="add mod">
          <ac:chgData name="Javier Andres Luis Gonzalez" userId="9bfb70d5-126d-4793-8f2c-effcd62a7b5e" providerId="ADAL" clId="{D2E828E5-A21B-4447-926A-F03BFE844599}" dt="2024-11-02T16:23:20.265" v="338" actId="1076"/>
          <ac:picMkLst>
            <pc:docMk/>
            <pc:sldMk cId="1582048243" sldId="279"/>
            <ac:picMk id="3" creationId="{229DFCED-9B91-EB07-E49F-EB95D66F7324}"/>
          </ac:picMkLst>
        </pc:picChg>
        <pc:picChg chg="add mod modCrop">
          <ac:chgData name="Javier Andres Luis Gonzalez" userId="9bfb70d5-126d-4793-8f2c-effcd62a7b5e" providerId="ADAL" clId="{D2E828E5-A21B-4447-926A-F03BFE844599}" dt="2024-11-02T16:23:29.054" v="340" actId="1076"/>
          <ac:picMkLst>
            <pc:docMk/>
            <pc:sldMk cId="1582048243" sldId="279"/>
            <ac:picMk id="5" creationId="{3117140B-4F5D-92B1-06A9-E01636C9CD9B}"/>
          </ac:picMkLst>
        </pc:picChg>
      </pc:sldChg>
      <pc:sldChg chg="addSp modSp del mod">
        <pc:chgData name="Javier Andres Luis Gonzalez" userId="9bfb70d5-126d-4793-8f2c-effcd62a7b5e" providerId="ADAL" clId="{D2E828E5-A21B-4447-926A-F03BFE844599}" dt="2024-11-05T17:09:59.096" v="1682" actId="47"/>
        <pc:sldMkLst>
          <pc:docMk/>
          <pc:sldMk cId="2229747579" sldId="280"/>
        </pc:sldMkLst>
        <pc:spChg chg="add mod">
          <ac:chgData name="Javier Andres Luis Gonzalez" userId="9bfb70d5-126d-4793-8f2c-effcd62a7b5e" providerId="ADAL" clId="{D2E828E5-A21B-4447-926A-F03BFE844599}" dt="2024-11-05T14:56:12.642" v="950" actId="207"/>
          <ac:spMkLst>
            <pc:docMk/>
            <pc:sldMk cId="2229747579" sldId="280"/>
            <ac:spMk id="4" creationId="{1C0C53E4-E1E1-3C43-F61F-2543FC0B0946}"/>
          </ac:spMkLst>
        </pc:spChg>
      </pc:sldChg>
      <pc:sldChg chg="del">
        <pc:chgData name="Javier Andres Luis Gonzalez" userId="9bfb70d5-126d-4793-8f2c-effcd62a7b5e" providerId="ADAL" clId="{D2E828E5-A21B-4447-926A-F03BFE844599}" dt="2024-11-05T17:09:59.096" v="1682" actId="47"/>
        <pc:sldMkLst>
          <pc:docMk/>
          <pc:sldMk cId="2085977587" sldId="281"/>
        </pc:sldMkLst>
      </pc:sldChg>
      <pc:sldChg chg="delSp modSp mod">
        <pc:chgData name="Javier Andres Luis Gonzalez" userId="9bfb70d5-126d-4793-8f2c-effcd62a7b5e" providerId="ADAL" clId="{D2E828E5-A21B-4447-926A-F03BFE844599}" dt="2024-11-06T15:07:50.084" v="1993" actId="2711"/>
        <pc:sldMkLst>
          <pc:docMk/>
          <pc:sldMk cId="351583167" sldId="307"/>
        </pc:sldMkLst>
        <pc:spChg chg="mod">
          <ac:chgData name="Javier Andres Luis Gonzalez" userId="9bfb70d5-126d-4793-8f2c-effcd62a7b5e" providerId="ADAL" clId="{D2E828E5-A21B-4447-926A-F03BFE844599}" dt="2024-11-06T15:07:50.084" v="1993" actId="2711"/>
          <ac:spMkLst>
            <pc:docMk/>
            <pc:sldMk cId="351583167" sldId="307"/>
            <ac:spMk id="10" creationId="{C7D18532-6BE8-D456-4120-CB8637B2EF83}"/>
          </ac:spMkLst>
        </pc:spChg>
        <pc:spChg chg="mod">
          <ac:chgData name="Javier Andres Luis Gonzalez" userId="9bfb70d5-126d-4793-8f2c-effcd62a7b5e" providerId="ADAL" clId="{D2E828E5-A21B-4447-926A-F03BFE844599}" dt="2024-11-06T15:07:50.084" v="1993" actId="2711"/>
          <ac:spMkLst>
            <pc:docMk/>
            <pc:sldMk cId="351583167" sldId="307"/>
            <ac:spMk id="11" creationId="{A7F2982D-D59A-F51A-51EA-AA53A07FACAE}"/>
          </ac:spMkLst>
        </pc:spChg>
        <pc:spChg chg="del">
          <ac:chgData name="Javier Andres Luis Gonzalez" userId="9bfb70d5-126d-4793-8f2c-effcd62a7b5e" providerId="ADAL" clId="{D2E828E5-A21B-4447-926A-F03BFE844599}" dt="2024-11-05T17:10:58.507" v="1712" actId="478"/>
          <ac:spMkLst>
            <pc:docMk/>
            <pc:sldMk cId="351583167" sldId="307"/>
            <ac:spMk id="13" creationId="{1A105248-28D9-5333-9C29-5FCBB366D0D4}"/>
          </ac:spMkLst>
        </pc:spChg>
        <pc:spChg chg="del">
          <ac:chgData name="Javier Andres Luis Gonzalez" userId="9bfb70d5-126d-4793-8f2c-effcd62a7b5e" providerId="ADAL" clId="{D2E828E5-A21B-4447-926A-F03BFE844599}" dt="2024-11-05T17:10:58.507" v="1712" actId="478"/>
          <ac:spMkLst>
            <pc:docMk/>
            <pc:sldMk cId="351583167" sldId="307"/>
            <ac:spMk id="14" creationId="{B18E1070-C3AD-E41F-5844-9E664540EAB9}"/>
          </ac:spMkLst>
        </pc:spChg>
      </pc:sldChg>
      <pc:sldChg chg="addSp modSp mod">
        <pc:chgData name="Javier Andres Luis Gonzalez" userId="9bfb70d5-126d-4793-8f2c-effcd62a7b5e" providerId="ADAL" clId="{D2E828E5-A21B-4447-926A-F03BFE844599}" dt="2024-11-06T15:07:20.560" v="1992" actId="2711"/>
        <pc:sldMkLst>
          <pc:docMk/>
          <pc:sldMk cId="2248469829" sldId="308"/>
        </pc:sldMkLst>
        <pc:spChg chg="add mod">
          <ac:chgData name="Javier Andres Luis Gonzalez" userId="9bfb70d5-126d-4793-8f2c-effcd62a7b5e" providerId="ADAL" clId="{D2E828E5-A21B-4447-926A-F03BFE844599}" dt="2024-11-06T15:07:20.560" v="1992" actId="2711"/>
          <ac:spMkLst>
            <pc:docMk/>
            <pc:sldMk cId="2248469829" sldId="308"/>
            <ac:spMk id="3" creationId="{CE220CC8-12B5-9944-09E2-5D19BCE6EE92}"/>
          </ac:spMkLst>
        </pc:spChg>
        <pc:spChg chg="mod">
          <ac:chgData name="Javier Andres Luis Gonzalez" userId="9bfb70d5-126d-4793-8f2c-effcd62a7b5e" providerId="ADAL" clId="{D2E828E5-A21B-4447-926A-F03BFE844599}" dt="2024-11-05T16:47:42.072" v="1635" actId="1035"/>
          <ac:spMkLst>
            <pc:docMk/>
            <pc:sldMk cId="2248469829" sldId="308"/>
            <ac:spMk id="4" creationId="{4C5072D7-7F19-9FE5-9F95-EC5C432F6672}"/>
          </ac:spMkLst>
        </pc:spChg>
        <pc:picChg chg="add mod">
          <ac:chgData name="Javier Andres Luis Gonzalez" userId="9bfb70d5-126d-4793-8f2c-effcd62a7b5e" providerId="ADAL" clId="{D2E828E5-A21B-4447-926A-F03BFE844599}" dt="2024-11-05T16:47:34.829" v="1616" actId="1076"/>
          <ac:picMkLst>
            <pc:docMk/>
            <pc:sldMk cId="2248469829" sldId="308"/>
            <ac:picMk id="5" creationId="{F0A56DF0-2252-8F76-7C30-7864ED8DD201}"/>
          </ac:picMkLst>
        </pc:picChg>
        <pc:picChg chg="add mod">
          <ac:chgData name="Javier Andres Luis Gonzalez" userId="9bfb70d5-126d-4793-8f2c-effcd62a7b5e" providerId="ADAL" clId="{D2E828E5-A21B-4447-926A-F03BFE844599}" dt="2024-11-05T16:47:34.829" v="1616" actId="1076"/>
          <ac:picMkLst>
            <pc:docMk/>
            <pc:sldMk cId="2248469829" sldId="308"/>
            <ac:picMk id="7" creationId="{AD5BDE0F-4C26-4C07-BEE8-AC0710296947}"/>
          </ac:picMkLst>
        </pc:picChg>
      </pc:sldChg>
      <pc:sldChg chg="del">
        <pc:chgData name="Javier Andres Luis Gonzalez" userId="9bfb70d5-126d-4793-8f2c-effcd62a7b5e" providerId="ADAL" clId="{D2E828E5-A21B-4447-926A-F03BFE844599}" dt="2024-11-05T17:09:59.096" v="1682" actId="47"/>
        <pc:sldMkLst>
          <pc:docMk/>
          <pc:sldMk cId="3247682610" sldId="311"/>
        </pc:sldMkLst>
      </pc:sldChg>
      <pc:sldChg chg="add del">
        <pc:chgData name="Javier Andres Luis Gonzalez" userId="9bfb70d5-126d-4793-8f2c-effcd62a7b5e" providerId="ADAL" clId="{D2E828E5-A21B-4447-926A-F03BFE844599}" dt="2024-11-05T17:10:05.084" v="1683" actId="47"/>
        <pc:sldMkLst>
          <pc:docMk/>
          <pc:sldMk cId="3379197536" sldId="312"/>
        </pc:sldMkLst>
      </pc:sldChg>
      <pc:sldChg chg="del">
        <pc:chgData name="Javier Andres Luis Gonzalez" userId="9bfb70d5-126d-4793-8f2c-effcd62a7b5e" providerId="ADAL" clId="{D2E828E5-A21B-4447-926A-F03BFE844599}" dt="2024-11-05T17:09:59.096" v="1682" actId="47"/>
        <pc:sldMkLst>
          <pc:docMk/>
          <pc:sldMk cId="22140848" sldId="314"/>
        </pc:sldMkLst>
      </pc:sldChg>
      <pc:sldChg chg="add del">
        <pc:chgData name="Javier Andres Luis Gonzalez" userId="9bfb70d5-126d-4793-8f2c-effcd62a7b5e" providerId="ADAL" clId="{D2E828E5-A21B-4447-926A-F03BFE844599}" dt="2024-11-05T17:10:05.084" v="1683" actId="47"/>
        <pc:sldMkLst>
          <pc:docMk/>
          <pc:sldMk cId="522508811" sldId="315"/>
        </pc:sldMkLst>
      </pc:sldChg>
      <pc:sldChg chg="add del">
        <pc:chgData name="Javier Andres Luis Gonzalez" userId="9bfb70d5-126d-4793-8f2c-effcd62a7b5e" providerId="ADAL" clId="{D2E828E5-A21B-4447-926A-F03BFE844599}" dt="2024-11-05T17:10:05.084" v="1683" actId="47"/>
        <pc:sldMkLst>
          <pc:docMk/>
          <pc:sldMk cId="3754107916" sldId="316"/>
        </pc:sldMkLst>
      </pc:sldChg>
      <pc:sldChg chg="add del">
        <pc:chgData name="Javier Andres Luis Gonzalez" userId="9bfb70d5-126d-4793-8f2c-effcd62a7b5e" providerId="ADAL" clId="{D2E828E5-A21B-4447-926A-F03BFE844599}" dt="2024-11-05T17:10:05.084" v="1683" actId="47"/>
        <pc:sldMkLst>
          <pc:docMk/>
          <pc:sldMk cId="1008714003" sldId="317"/>
        </pc:sldMkLst>
      </pc:sldChg>
      <pc:sldChg chg="delSp add del mod">
        <pc:chgData name="Javier Andres Luis Gonzalez" userId="9bfb70d5-126d-4793-8f2c-effcd62a7b5e" providerId="ADAL" clId="{D2E828E5-A21B-4447-926A-F03BFE844599}" dt="2024-11-05T15:43:34.601" v="1129" actId="47"/>
        <pc:sldMkLst>
          <pc:docMk/>
          <pc:sldMk cId="3654149992" sldId="318"/>
        </pc:sldMkLst>
        <pc:picChg chg="del">
          <ac:chgData name="Javier Andres Luis Gonzalez" userId="9bfb70d5-126d-4793-8f2c-effcd62a7b5e" providerId="ADAL" clId="{D2E828E5-A21B-4447-926A-F03BFE844599}" dt="2024-11-02T00:26:35.114" v="35" actId="478"/>
          <ac:picMkLst>
            <pc:docMk/>
            <pc:sldMk cId="3654149992" sldId="318"/>
            <ac:picMk id="3" creationId="{4DFF8DFB-1253-45BF-FEE5-271668B0545C}"/>
          </ac:picMkLst>
        </pc:picChg>
      </pc:sldChg>
      <pc:sldChg chg="addSp delSp modSp add del mod ord">
        <pc:chgData name="Javier Andres Luis Gonzalez" userId="9bfb70d5-126d-4793-8f2c-effcd62a7b5e" providerId="ADAL" clId="{D2E828E5-A21B-4447-926A-F03BFE844599}" dt="2024-11-06T14:59:02.199" v="1828" actId="403"/>
        <pc:sldMkLst>
          <pc:docMk/>
          <pc:sldMk cId="1563034578" sldId="319"/>
        </pc:sldMkLst>
        <pc:spChg chg="add mod">
          <ac:chgData name="Javier Andres Luis Gonzalez" userId="9bfb70d5-126d-4793-8f2c-effcd62a7b5e" providerId="ADAL" clId="{D2E828E5-A21B-4447-926A-F03BFE844599}" dt="2024-11-05T15:43:13.007" v="1128"/>
          <ac:spMkLst>
            <pc:docMk/>
            <pc:sldMk cId="1563034578" sldId="319"/>
            <ac:spMk id="4" creationId="{15FA34D2-8E4C-888A-7396-A763166B1CB8}"/>
          </ac:spMkLst>
        </pc:spChg>
        <pc:spChg chg="add mod">
          <ac:chgData name="Javier Andres Luis Gonzalez" userId="9bfb70d5-126d-4793-8f2c-effcd62a7b5e" providerId="ADAL" clId="{D2E828E5-A21B-4447-926A-F03BFE844599}" dt="2024-11-06T14:59:02.199" v="1828" actId="403"/>
          <ac:spMkLst>
            <pc:docMk/>
            <pc:sldMk cId="1563034578" sldId="319"/>
            <ac:spMk id="5" creationId="{E355F88A-6382-F482-949E-82D6F7EEDC55}"/>
          </ac:spMkLst>
        </pc:spChg>
        <pc:spChg chg="mod">
          <ac:chgData name="Javier Andres Luis Gonzalez" userId="9bfb70d5-126d-4793-8f2c-effcd62a7b5e" providerId="ADAL" clId="{D2E828E5-A21B-4447-926A-F03BFE844599}" dt="2024-11-02T00:28:05.511" v="55" actId="1076"/>
          <ac:spMkLst>
            <pc:docMk/>
            <pc:sldMk cId="1563034578" sldId="319"/>
            <ac:spMk id="114" creationId="{FF75DF50-2B9A-86CA-EF90-BE12087CD22E}"/>
          </ac:spMkLst>
        </pc:spChg>
        <pc:picChg chg="del">
          <ac:chgData name="Javier Andres Luis Gonzalez" userId="9bfb70d5-126d-4793-8f2c-effcd62a7b5e" providerId="ADAL" clId="{D2E828E5-A21B-4447-926A-F03BFE844599}" dt="2024-11-02T00:26:46.312" v="39" actId="478"/>
          <ac:picMkLst>
            <pc:docMk/>
            <pc:sldMk cId="1563034578" sldId="319"/>
            <ac:picMk id="3" creationId="{F45563AD-1E3A-3666-6EF0-6DB3C9F5086F}"/>
          </ac:picMkLst>
        </pc:picChg>
        <pc:picChg chg="add mod">
          <ac:chgData name="Javier Andres Luis Gonzalez" userId="9bfb70d5-126d-4793-8f2c-effcd62a7b5e" providerId="ADAL" clId="{D2E828E5-A21B-4447-926A-F03BFE844599}" dt="2024-11-05T15:42:08.541" v="1121" actId="14100"/>
          <ac:picMkLst>
            <pc:docMk/>
            <pc:sldMk cId="1563034578" sldId="319"/>
            <ac:picMk id="7" creationId="{67F231A3-0DDF-23BD-2557-3C5A62EE2337}"/>
          </ac:picMkLst>
        </pc:picChg>
      </pc:sldChg>
      <pc:sldChg chg="addSp delSp modSp add mod modClrScheme chgLayout">
        <pc:chgData name="Javier Andres Luis Gonzalez" userId="9bfb70d5-126d-4793-8f2c-effcd62a7b5e" providerId="ADAL" clId="{D2E828E5-A21B-4447-926A-F03BFE844599}" dt="2024-11-06T15:01:15.470" v="1920" actId="1076"/>
        <pc:sldMkLst>
          <pc:docMk/>
          <pc:sldMk cId="4232555272" sldId="320"/>
        </pc:sldMkLst>
        <pc:spChg chg="add del mod">
          <ac:chgData name="Javier Andres Luis Gonzalez" userId="9bfb70d5-126d-4793-8f2c-effcd62a7b5e" providerId="ADAL" clId="{D2E828E5-A21B-4447-926A-F03BFE844599}" dt="2024-11-06T15:01:15.470" v="1920" actId="1076"/>
          <ac:spMkLst>
            <pc:docMk/>
            <pc:sldMk cId="4232555272" sldId="320"/>
            <ac:spMk id="3" creationId="{E87CE06B-58B1-5C2E-D1CC-D3F4C4C082F7}"/>
          </ac:spMkLst>
        </pc:spChg>
        <pc:spChg chg="mod">
          <ac:chgData name="Javier Andres Luis Gonzalez" userId="9bfb70d5-126d-4793-8f2c-effcd62a7b5e" providerId="ADAL" clId="{D2E828E5-A21B-4447-926A-F03BFE844599}" dt="2024-11-06T15:00:44.865" v="1913" actId="1076"/>
          <ac:spMkLst>
            <pc:docMk/>
            <pc:sldMk cId="4232555272" sldId="320"/>
            <ac:spMk id="5" creationId="{62C3A203-67B8-F8A1-FD43-BF81BE1F462F}"/>
          </ac:spMkLst>
        </pc:spChg>
        <pc:spChg chg="del">
          <ac:chgData name="Javier Andres Luis Gonzalez" userId="9bfb70d5-126d-4793-8f2c-effcd62a7b5e" providerId="ADAL" clId="{D2E828E5-A21B-4447-926A-F03BFE844599}" dt="2024-11-02T16:32:27.697" v="387" actId="478"/>
          <ac:spMkLst>
            <pc:docMk/>
            <pc:sldMk cId="4232555272" sldId="320"/>
            <ac:spMk id="6" creationId="{09442912-26E6-B56B-D7B8-CA88FF231C70}"/>
          </ac:spMkLst>
        </pc:spChg>
        <pc:spChg chg="del">
          <ac:chgData name="Javier Andres Luis Gonzalez" userId="9bfb70d5-126d-4793-8f2c-effcd62a7b5e" providerId="ADAL" clId="{D2E828E5-A21B-4447-926A-F03BFE844599}" dt="2024-11-02T16:32:27.697" v="387" actId="478"/>
          <ac:spMkLst>
            <pc:docMk/>
            <pc:sldMk cId="4232555272" sldId="320"/>
            <ac:spMk id="7" creationId="{0CF46AF3-08BB-C36C-C0E1-89254505065C}"/>
          </ac:spMkLst>
        </pc:spChg>
        <pc:spChg chg="del">
          <ac:chgData name="Javier Andres Luis Gonzalez" userId="9bfb70d5-126d-4793-8f2c-effcd62a7b5e" providerId="ADAL" clId="{D2E828E5-A21B-4447-926A-F03BFE844599}" dt="2024-11-02T16:32:27.697" v="387" actId="478"/>
          <ac:spMkLst>
            <pc:docMk/>
            <pc:sldMk cId="4232555272" sldId="320"/>
            <ac:spMk id="10" creationId="{B62C8107-E78C-772C-802A-FCE385B26870}"/>
          </ac:spMkLst>
        </pc:spChg>
        <pc:spChg chg="del">
          <ac:chgData name="Javier Andres Luis Gonzalez" userId="9bfb70d5-126d-4793-8f2c-effcd62a7b5e" providerId="ADAL" clId="{D2E828E5-A21B-4447-926A-F03BFE844599}" dt="2024-11-02T16:32:27.697" v="387" actId="478"/>
          <ac:spMkLst>
            <pc:docMk/>
            <pc:sldMk cId="4232555272" sldId="320"/>
            <ac:spMk id="11" creationId="{43F5EC61-9FE2-95F9-810F-6A0D9C5C9ED1}"/>
          </ac:spMkLst>
        </pc:spChg>
        <pc:spChg chg="del">
          <ac:chgData name="Javier Andres Luis Gonzalez" userId="9bfb70d5-126d-4793-8f2c-effcd62a7b5e" providerId="ADAL" clId="{D2E828E5-A21B-4447-926A-F03BFE844599}" dt="2024-11-02T16:31:40.397" v="381" actId="478"/>
          <ac:spMkLst>
            <pc:docMk/>
            <pc:sldMk cId="4232555272" sldId="320"/>
            <ac:spMk id="14" creationId="{8828CD44-B04C-8BC1-AD13-B8962957E2D7}"/>
          </ac:spMkLst>
        </pc:spChg>
        <pc:spChg chg="mod">
          <ac:chgData name="Javier Andres Luis Gonzalez" userId="9bfb70d5-126d-4793-8f2c-effcd62a7b5e" providerId="ADAL" clId="{D2E828E5-A21B-4447-926A-F03BFE844599}" dt="2024-11-06T15:00:44.865" v="1913" actId="1076"/>
          <ac:spMkLst>
            <pc:docMk/>
            <pc:sldMk cId="4232555272" sldId="320"/>
            <ac:spMk id="114" creationId="{E7846E36-6F54-6A09-F309-C7842629B138}"/>
          </ac:spMkLst>
        </pc:spChg>
        <pc:picChg chg="mod">
          <ac:chgData name="Javier Andres Luis Gonzalez" userId="9bfb70d5-126d-4793-8f2c-effcd62a7b5e" providerId="ADAL" clId="{D2E828E5-A21B-4447-926A-F03BFE844599}" dt="2024-11-06T15:00:52.158" v="1915" actId="1076"/>
          <ac:picMkLst>
            <pc:docMk/>
            <pc:sldMk cId="4232555272" sldId="320"/>
            <ac:picMk id="12" creationId="{6173655C-026D-0EBC-0474-FAB776E4E05E}"/>
          </ac:picMkLst>
        </pc:picChg>
      </pc:sldChg>
      <pc:sldChg chg="addSp delSp modSp add mod">
        <pc:chgData name="Javier Andres Luis Gonzalez" userId="9bfb70d5-126d-4793-8f2c-effcd62a7b5e" providerId="ADAL" clId="{D2E828E5-A21B-4447-926A-F03BFE844599}" dt="2024-11-02T17:38:50.360" v="857" actId="1076"/>
        <pc:sldMkLst>
          <pc:docMk/>
          <pc:sldMk cId="2178264517" sldId="321"/>
        </pc:sldMkLst>
        <pc:spChg chg="add mod">
          <ac:chgData name="Javier Andres Luis Gonzalez" userId="9bfb70d5-126d-4793-8f2c-effcd62a7b5e" providerId="ADAL" clId="{D2E828E5-A21B-4447-926A-F03BFE844599}" dt="2024-11-02T17:35:49.419" v="657" actId="1076"/>
          <ac:spMkLst>
            <pc:docMk/>
            <pc:sldMk cId="2178264517" sldId="321"/>
            <ac:spMk id="2" creationId="{12D16CD6-8D9F-D20A-74F2-4BC9827F5A06}"/>
          </ac:spMkLst>
        </pc:spChg>
        <pc:spChg chg="add mod">
          <ac:chgData name="Javier Andres Luis Gonzalez" userId="9bfb70d5-126d-4793-8f2c-effcd62a7b5e" providerId="ADAL" clId="{D2E828E5-A21B-4447-926A-F03BFE844599}" dt="2024-11-02T17:35:49.419" v="657" actId="1076"/>
          <ac:spMkLst>
            <pc:docMk/>
            <pc:sldMk cId="2178264517" sldId="321"/>
            <ac:spMk id="3" creationId="{78E595E8-2322-9FB6-AADF-AD86EFC843EE}"/>
          </ac:spMkLst>
        </pc:spChg>
        <pc:spChg chg="del">
          <ac:chgData name="Javier Andres Luis Gonzalez" userId="9bfb70d5-126d-4793-8f2c-effcd62a7b5e" providerId="ADAL" clId="{D2E828E5-A21B-4447-926A-F03BFE844599}" dt="2024-11-02T16:34:42.621" v="415" actId="478"/>
          <ac:spMkLst>
            <pc:docMk/>
            <pc:sldMk cId="2178264517" sldId="321"/>
            <ac:spMk id="5" creationId="{0AE4BFEB-167E-4E99-64E1-58DC3B7A9D32}"/>
          </ac:spMkLst>
        </pc:spChg>
        <pc:spChg chg="del mod">
          <ac:chgData name="Javier Andres Luis Gonzalez" userId="9bfb70d5-126d-4793-8f2c-effcd62a7b5e" providerId="ADAL" clId="{D2E828E5-A21B-4447-926A-F03BFE844599}" dt="2024-11-02T16:35:07.347" v="427"/>
          <ac:spMkLst>
            <pc:docMk/>
            <pc:sldMk cId="2178264517" sldId="321"/>
            <ac:spMk id="6" creationId="{6508E2CD-454A-04B6-3597-EFBBF0EC9BE9}"/>
          </ac:spMkLst>
        </pc:spChg>
        <pc:spChg chg="del">
          <ac:chgData name="Javier Andres Luis Gonzalez" userId="9bfb70d5-126d-4793-8f2c-effcd62a7b5e" providerId="ADAL" clId="{D2E828E5-A21B-4447-926A-F03BFE844599}" dt="2024-11-02T16:34:42.621" v="415" actId="478"/>
          <ac:spMkLst>
            <pc:docMk/>
            <pc:sldMk cId="2178264517" sldId="321"/>
            <ac:spMk id="7" creationId="{C790B470-DB7B-9846-710B-7CD7087211F0}"/>
          </ac:spMkLst>
        </pc:spChg>
        <pc:spChg chg="add mod">
          <ac:chgData name="Javier Andres Luis Gonzalez" userId="9bfb70d5-126d-4793-8f2c-effcd62a7b5e" providerId="ADAL" clId="{D2E828E5-A21B-4447-926A-F03BFE844599}" dt="2024-11-02T17:38:50.360" v="857" actId="1076"/>
          <ac:spMkLst>
            <pc:docMk/>
            <pc:sldMk cId="2178264517" sldId="321"/>
            <ac:spMk id="8" creationId="{11D7DC8B-42AF-95D7-1E74-CA1FDA387D05}"/>
          </ac:spMkLst>
        </pc:spChg>
        <pc:spChg chg="add del mod">
          <ac:chgData name="Javier Andres Luis Gonzalez" userId="9bfb70d5-126d-4793-8f2c-effcd62a7b5e" providerId="ADAL" clId="{D2E828E5-A21B-4447-926A-F03BFE844599}" dt="2024-11-02T17:34:38.312" v="644" actId="478"/>
          <ac:spMkLst>
            <pc:docMk/>
            <pc:sldMk cId="2178264517" sldId="321"/>
            <ac:spMk id="9" creationId="{C5AB0F1B-7659-4BAE-EEC4-35AB55595C15}"/>
          </ac:spMkLst>
        </pc:spChg>
        <pc:spChg chg="del">
          <ac:chgData name="Javier Andres Luis Gonzalez" userId="9bfb70d5-126d-4793-8f2c-effcd62a7b5e" providerId="ADAL" clId="{D2E828E5-A21B-4447-926A-F03BFE844599}" dt="2024-11-02T16:34:42.621" v="415" actId="478"/>
          <ac:spMkLst>
            <pc:docMk/>
            <pc:sldMk cId="2178264517" sldId="321"/>
            <ac:spMk id="10" creationId="{2CB752B1-8DBA-9F9C-D797-7F67161E6651}"/>
          </ac:spMkLst>
        </pc:spChg>
        <pc:spChg chg="del">
          <ac:chgData name="Javier Andres Luis Gonzalez" userId="9bfb70d5-126d-4793-8f2c-effcd62a7b5e" providerId="ADAL" clId="{D2E828E5-A21B-4447-926A-F03BFE844599}" dt="2024-11-02T16:34:42.621" v="415" actId="478"/>
          <ac:spMkLst>
            <pc:docMk/>
            <pc:sldMk cId="2178264517" sldId="321"/>
            <ac:spMk id="11" creationId="{DD216922-5688-9E90-B239-A85B1109F298}"/>
          </ac:spMkLst>
        </pc:spChg>
        <pc:spChg chg="add del mod">
          <ac:chgData name="Javier Andres Luis Gonzalez" userId="9bfb70d5-126d-4793-8f2c-effcd62a7b5e" providerId="ADAL" clId="{D2E828E5-A21B-4447-926A-F03BFE844599}" dt="2024-11-02T17:35:27.668" v="656"/>
          <ac:spMkLst>
            <pc:docMk/>
            <pc:sldMk cId="2178264517" sldId="321"/>
            <ac:spMk id="13" creationId="{5B08DA06-29D1-5BD1-DD55-18BE3004E025}"/>
          </ac:spMkLst>
        </pc:spChg>
        <pc:spChg chg="del mod">
          <ac:chgData name="Javier Andres Luis Gonzalez" userId="9bfb70d5-126d-4793-8f2c-effcd62a7b5e" providerId="ADAL" clId="{D2E828E5-A21B-4447-926A-F03BFE844599}" dt="2024-11-02T16:38:56.183" v="492" actId="21"/>
          <ac:spMkLst>
            <pc:docMk/>
            <pc:sldMk cId="2178264517" sldId="321"/>
            <ac:spMk id="14" creationId="{1D434343-3B6A-C7D3-4F1F-E3CF94C20034}"/>
          </ac:spMkLst>
        </pc:spChg>
        <pc:spChg chg="add mod">
          <ac:chgData name="Javier Andres Luis Gonzalez" userId="9bfb70d5-126d-4793-8f2c-effcd62a7b5e" providerId="ADAL" clId="{D2E828E5-A21B-4447-926A-F03BFE844599}" dt="2024-11-02T17:38:45.023" v="856" actId="1076"/>
          <ac:spMkLst>
            <pc:docMk/>
            <pc:sldMk cId="2178264517" sldId="321"/>
            <ac:spMk id="15" creationId="{50052527-F8B8-3573-9801-B82D2DF748A5}"/>
          </ac:spMkLst>
        </pc:spChg>
        <pc:spChg chg="del">
          <ac:chgData name="Javier Andres Luis Gonzalez" userId="9bfb70d5-126d-4793-8f2c-effcd62a7b5e" providerId="ADAL" clId="{D2E828E5-A21B-4447-926A-F03BFE844599}" dt="2024-11-02T16:34:55.118" v="417" actId="478"/>
          <ac:spMkLst>
            <pc:docMk/>
            <pc:sldMk cId="2178264517" sldId="321"/>
            <ac:spMk id="114" creationId="{BE064DE4-A1E2-9F3F-CE7C-C03A1F60109E}"/>
          </ac:spMkLst>
        </pc:spChg>
        <pc:picChg chg="del">
          <ac:chgData name="Javier Andres Luis Gonzalez" userId="9bfb70d5-126d-4793-8f2c-effcd62a7b5e" providerId="ADAL" clId="{D2E828E5-A21B-4447-926A-F03BFE844599}" dt="2024-11-02T16:34:44.326" v="416" actId="478"/>
          <ac:picMkLst>
            <pc:docMk/>
            <pc:sldMk cId="2178264517" sldId="321"/>
            <ac:picMk id="12" creationId="{F33BDD5D-09BB-94AB-6962-1187FDF473C1}"/>
          </ac:picMkLst>
        </pc:picChg>
      </pc:sldChg>
      <pc:sldChg chg="addSp delSp modSp add mod">
        <pc:chgData name="Javier Andres Luis Gonzalez" userId="9bfb70d5-126d-4793-8f2c-effcd62a7b5e" providerId="ADAL" clId="{D2E828E5-A21B-4447-926A-F03BFE844599}" dt="2024-11-02T16:44:06.140" v="590" actId="20577"/>
        <pc:sldMkLst>
          <pc:docMk/>
          <pc:sldMk cId="259025297" sldId="322"/>
        </pc:sldMkLst>
        <pc:spChg chg="add del">
          <ac:chgData name="Javier Andres Luis Gonzalez" userId="9bfb70d5-126d-4793-8f2c-effcd62a7b5e" providerId="ADAL" clId="{D2E828E5-A21B-4447-926A-F03BFE844599}" dt="2024-11-02T16:35:31.467" v="434" actId="22"/>
          <ac:spMkLst>
            <pc:docMk/>
            <pc:sldMk cId="259025297" sldId="322"/>
            <ac:spMk id="3" creationId="{710D173A-07AA-FF98-58B9-6A62BF59BEB0}"/>
          </ac:spMkLst>
        </pc:spChg>
        <pc:spChg chg="del">
          <ac:chgData name="Javier Andres Luis Gonzalez" userId="9bfb70d5-126d-4793-8f2c-effcd62a7b5e" providerId="ADAL" clId="{D2E828E5-A21B-4447-926A-F03BFE844599}" dt="2024-11-02T16:35:21.204" v="428" actId="478"/>
          <ac:spMkLst>
            <pc:docMk/>
            <pc:sldMk cId="259025297" sldId="322"/>
            <ac:spMk id="5" creationId="{2E9AD943-A3FA-90CC-E4C6-D33FF547782F}"/>
          </ac:spMkLst>
        </pc:spChg>
        <pc:spChg chg="del">
          <ac:chgData name="Javier Andres Luis Gonzalez" userId="9bfb70d5-126d-4793-8f2c-effcd62a7b5e" providerId="ADAL" clId="{D2E828E5-A21B-4447-926A-F03BFE844599}" dt="2024-11-02T16:35:21.204" v="428" actId="478"/>
          <ac:spMkLst>
            <pc:docMk/>
            <pc:sldMk cId="259025297" sldId="322"/>
            <ac:spMk id="6" creationId="{AC0793ED-CFCD-D219-9211-FC1C929E282B}"/>
          </ac:spMkLst>
        </pc:spChg>
        <pc:spChg chg="del">
          <ac:chgData name="Javier Andres Luis Gonzalez" userId="9bfb70d5-126d-4793-8f2c-effcd62a7b5e" providerId="ADAL" clId="{D2E828E5-A21B-4447-926A-F03BFE844599}" dt="2024-11-02T16:35:21.204" v="428" actId="478"/>
          <ac:spMkLst>
            <pc:docMk/>
            <pc:sldMk cId="259025297" sldId="322"/>
            <ac:spMk id="7" creationId="{F618D7EE-7326-8B73-F2FF-DACE5BCA57FB}"/>
          </ac:spMkLst>
        </pc:spChg>
        <pc:spChg chg="add mod">
          <ac:chgData name="Javier Andres Luis Gonzalez" userId="9bfb70d5-126d-4793-8f2c-effcd62a7b5e" providerId="ADAL" clId="{D2E828E5-A21B-4447-926A-F03BFE844599}" dt="2024-11-02T16:35:49.222" v="439"/>
          <ac:spMkLst>
            <pc:docMk/>
            <pc:sldMk cId="259025297" sldId="322"/>
            <ac:spMk id="9" creationId="{CA723B2B-C96F-AD86-1952-A4A3078BECCB}"/>
          </ac:spMkLst>
        </pc:spChg>
        <pc:spChg chg="del">
          <ac:chgData name="Javier Andres Luis Gonzalez" userId="9bfb70d5-126d-4793-8f2c-effcd62a7b5e" providerId="ADAL" clId="{D2E828E5-A21B-4447-926A-F03BFE844599}" dt="2024-11-02T16:35:21.204" v="428" actId="478"/>
          <ac:spMkLst>
            <pc:docMk/>
            <pc:sldMk cId="259025297" sldId="322"/>
            <ac:spMk id="10" creationId="{5259081C-939F-9060-4894-2AE868F56A58}"/>
          </ac:spMkLst>
        </pc:spChg>
        <pc:spChg chg="del">
          <ac:chgData name="Javier Andres Luis Gonzalez" userId="9bfb70d5-126d-4793-8f2c-effcd62a7b5e" providerId="ADAL" clId="{D2E828E5-A21B-4447-926A-F03BFE844599}" dt="2024-11-02T16:35:21.204" v="428" actId="478"/>
          <ac:spMkLst>
            <pc:docMk/>
            <pc:sldMk cId="259025297" sldId="322"/>
            <ac:spMk id="11" creationId="{639A620D-F17F-CF0B-AEB7-34719FCE6CA6}"/>
          </ac:spMkLst>
        </pc:spChg>
        <pc:spChg chg="add mod">
          <ac:chgData name="Javier Andres Luis Gonzalez" userId="9bfb70d5-126d-4793-8f2c-effcd62a7b5e" providerId="ADAL" clId="{D2E828E5-A21B-4447-926A-F03BFE844599}" dt="2024-11-02T16:36:37.816" v="453" actId="20577"/>
          <ac:spMkLst>
            <pc:docMk/>
            <pc:sldMk cId="259025297" sldId="322"/>
            <ac:spMk id="13" creationId="{8C2EB84E-F044-6DDC-9EF7-B7682E2B466E}"/>
          </ac:spMkLst>
        </pc:spChg>
        <pc:spChg chg="mod">
          <ac:chgData name="Javier Andres Luis Gonzalez" userId="9bfb70d5-126d-4793-8f2c-effcd62a7b5e" providerId="ADAL" clId="{D2E828E5-A21B-4447-926A-F03BFE844599}" dt="2024-11-02T16:44:06.140" v="590" actId="20577"/>
          <ac:spMkLst>
            <pc:docMk/>
            <pc:sldMk cId="259025297" sldId="322"/>
            <ac:spMk id="14" creationId="{0E51C0E1-9493-4E7B-B580-EDC9A885C555}"/>
          </ac:spMkLst>
        </pc:spChg>
        <pc:spChg chg="add del mod">
          <ac:chgData name="Javier Andres Luis Gonzalez" userId="9bfb70d5-126d-4793-8f2c-effcd62a7b5e" providerId="ADAL" clId="{D2E828E5-A21B-4447-926A-F03BFE844599}" dt="2024-11-02T16:41:44.920" v="508"/>
          <ac:spMkLst>
            <pc:docMk/>
            <pc:sldMk cId="259025297" sldId="322"/>
            <ac:spMk id="16" creationId="{8DD2308D-8FB4-B02A-341A-703B71AD0BCF}"/>
          </ac:spMkLst>
        </pc:spChg>
        <pc:spChg chg="add mod">
          <ac:chgData name="Javier Andres Luis Gonzalez" userId="9bfb70d5-126d-4793-8f2c-effcd62a7b5e" providerId="ADAL" clId="{D2E828E5-A21B-4447-926A-F03BFE844599}" dt="2024-11-02T16:43:48.635" v="587" actId="122"/>
          <ac:spMkLst>
            <pc:docMk/>
            <pc:sldMk cId="259025297" sldId="322"/>
            <ac:spMk id="18" creationId="{5E1EBB43-F125-D2FD-CD06-51967C82E7C2}"/>
          </ac:spMkLst>
        </pc:spChg>
        <pc:spChg chg="del">
          <ac:chgData name="Javier Andres Luis Gonzalez" userId="9bfb70d5-126d-4793-8f2c-effcd62a7b5e" providerId="ADAL" clId="{D2E828E5-A21B-4447-926A-F03BFE844599}" dt="2024-11-02T16:35:29.747" v="432" actId="478"/>
          <ac:spMkLst>
            <pc:docMk/>
            <pc:sldMk cId="259025297" sldId="322"/>
            <ac:spMk id="114" creationId="{EFE38D7F-4CD1-2FA7-7C48-DB5E95DB1F28}"/>
          </ac:spMkLst>
        </pc:spChg>
        <pc:picChg chg="add del mod">
          <ac:chgData name="Javier Andres Luis Gonzalez" userId="9bfb70d5-126d-4793-8f2c-effcd62a7b5e" providerId="ADAL" clId="{D2E828E5-A21B-4447-926A-F03BFE844599}" dt="2024-11-02T16:35:40.332" v="438" actId="478"/>
          <ac:picMkLst>
            <pc:docMk/>
            <pc:sldMk cId="259025297" sldId="322"/>
            <ac:picMk id="8" creationId="{AEF87D91-ECA3-471F-EEC3-F33B538EC52B}"/>
          </ac:picMkLst>
        </pc:picChg>
        <pc:picChg chg="del mod">
          <ac:chgData name="Javier Andres Luis Gonzalez" userId="9bfb70d5-126d-4793-8f2c-effcd62a7b5e" providerId="ADAL" clId="{D2E828E5-A21B-4447-926A-F03BFE844599}" dt="2024-11-02T16:35:22.843" v="430" actId="478"/>
          <ac:picMkLst>
            <pc:docMk/>
            <pc:sldMk cId="259025297" sldId="322"/>
            <ac:picMk id="12" creationId="{60E853F9-F79E-C09E-22C1-2A6C521AF422}"/>
          </ac:picMkLst>
        </pc:picChg>
        <pc:picChg chg="add mod modCrop">
          <ac:chgData name="Javier Andres Luis Gonzalez" userId="9bfb70d5-126d-4793-8f2c-effcd62a7b5e" providerId="ADAL" clId="{D2E828E5-A21B-4447-926A-F03BFE844599}" dt="2024-11-02T16:43:37.943" v="585" actId="1035"/>
          <ac:picMkLst>
            <pc:docMk/>
            <pc:sldMk cId="259025297" sldId="322"/>
            <ac:picMk id="17" creationId="{D2B6A1DD-A2F3-8987-2DF2-E671AAC569A5}"/>
          </ac:picMkLst>
        </pc:picChg>
      </pc:sldChg>
      <pc:sldChg chg="addSp delSp modSp add mod modClrScheme chgLayout">
        <pc:chgData name="Javier Andres Luis Gonzalez" userId="9bfb70d5-126d-4793-8f2c-effcd62a7b5e" providerId="ADAL" clId="{D2E828E5-A21B-4447-926A-F03BFE844599}" dt="2024-11-05T15:10:27.083" v="954" actId="207"/>
        <pc:sldMkLst>
          <pc:docMk/>
          <pc:sldMk cId="3815417997" sldId="323"/>
        </pc:sldMkLst>
        <pc:spChg chg="add mod">
          <ac:chgData name="Javier Andres Luis Gonzalez" userId="9bfb70d5-126d-4793-8f2c-effcd62a7b5e" providerId="ADAL" clId="{D2E828E5-A21B-4447-926A-F03BFE844599}" dt="2024-11-05T14:54:19.140" v="941" actId="1035"/>
          <ac:spMkLst>
            <pc:docMk/>
            <pc:sldMk cId="3815417997" sldId="323"/>
            <ac:spMk id="2" creationId="{5B00B205-4798-9C2F-B27C-6B5EFA488281}"/>
          </ac:spMkLst>
        </pc:spChg>
        <pc:spChg chg="add mod">
          <ac:chgData name="Javier Andres Luis Gonzalez" userId="9bfb70d5-126d-4793-8f2c-effcd62a7b5e" providerId="ADAL" clId="{D2E828E5-A21B-4447-926A-F03BFE844599}" dt="2024-11-05T15:10:27.083" v="954" actId="207"/>
          <ac:spMkLst>
            <pc:docMk/>
            <pc:sldMk cId="3815417997" sldId="323"/>
            <ac:spMk id="3" creationId="{54DF1070-8A9F-4F5E-4BF4-E687E80086BB}"/>
          </ac:spMkLst>
        </pc:spChg>
        <pc:spChg chg="add mod">
          <ac:chgData name="Javier Andres Luis Gonzalez" userId="9bfb70d5-126d-4793-8f2c-effcd62a7b5e" providerId="ADAL" clId="{D2E828E5-A21B-4447-926A-F03BFE844599}" dt="2024-11-05T14:56:38.465" v="951" actId="20577"/>
          <ac:spMkLst>
            <pc:docMk/>
            <pc:sldMk cId="3815417997" sldId="323"/>
            <ac:spMk id="4" creationId="{4A011A6C-1197-0079-BB52-E6DC8EEB1EDF}"/>
          </ac:spMkLst>
        </pc:spChg>
        <pc:spChg chg="del">
          <ac:chgData name="Javier Andres Luis Gonzalez" userId="9bfb70d5-126d-4793-8f2c-effcd62a7b5e" providerId="ADAL" clId="{D2E828E5-A21B-4447-926A-F03BFE844599}" dt="2024-11-02T16:36:02.316" v="440" actId="478"/>
          <ac:spMkLst>
            <pc:docMk/>
            <pc:sldMk cId="3815417997" sldId="323"/>
            <ac:spMk id="5" creationId="{A1D8241B-2894-E182-B93C-58EF134E9B54}"/>
          </ac:spMkLst>
        </pc:spChg>
        <pc:spChg chg="del">
          <ac:chgData name="Javier Andres Luis Gonzalez" userId="9bfb70d5-126d-4793-8f2c-effcd62a7b5e" providerId="ADAL" clId="{D2E828E5-A21B-4447-926A-F03BFE844599}" dt="2024-11-02T16:36:02.316" v="440" actId="478"/>
          <ac:spMkLst>
            <pc:docMk/>
            <pc:sldMk cId="3815417997" sldId="323"/>
            <ac:spMk id="6" creationId="{0A5EC458-D2D0-EC91-0313-8446E3BA50ED}"/>
          </ac:spMkLst>
        </pc:spChg>
        <pc:spChg chg="del">
          <ac:chgData name="Javier Andres Luis Gonzalez" userId="9bfb70d5-126d-4793-8f2c-effcd62a7b5e" providerId="ADAL" clId="{D2E828E5-A21B-4447-926A-F03BFE844599}" dt="2024-11-02T16:36:02.316" v="440" actId="478"/>
          <ac:spMkLst>
            <pc:docMk/>
            <pc:sldMk cId="3815417997" sldId="323"/>
            <ac:spMk id="7" creationId="{F1ABD7B8-AA36-A093-F89D-7BF84A174DFF}"/>
          </ac:spMkLst>
        </pc:spChg>
        <pc:spChg chg="del">
          <ac:chgData name="Javier Andres Luis Gonzalez" userId="9bfb70d5-126d-4793-8f2c-effcd62a7b5e" providerId="ADAL" clId="{D2E828E5-A21B-4447-926A-F03BFE844599}" dt="2024-11-02T16:36:02.316" v="440" actId="478"/>
          <ac:spMkLst>
            <pc:docMk/>
            <pc:sldMk cId="3815417997" sldId="323"/>
            <ac:spMk id="10" creationId="{C6CD82D5-4B59-1804-4B8D-D6A3AE6C356D}"/>
          </ac:spMkLst>
        </pc:spChg>
        <pc:spChg chg="del">
          <ac:chgData name="Javier Andres Luis Gonzalez" userId="9bfb70d5-126d-4793-8f2c-effcd62a7b5e" providerId="ADAL" clId="{D2E828E5-A21B-4447-926A-F03BFE844599}" dt="2024-11-02T16:36:02.316" v="440" actId="478"/>
          <ac:spMkLst>
            <pc:docMk/>
            <pc:sldMk cId="3815417997" sldId="323"/>
            <ac:spMk id="11" creationId="{CA36B139-1130-235A-906F-1D34C7CC1D6E}"/>
          </ac:spMkLst>
        </pc:spChg>
        <pc:spChg chg="del">
          <ac:chgData name="Javier Andres Luis Gonzalez" userId="9bfb70d5-126d-4793-8f2c-effcd62a7b5e" providerId="ADAL" clId="{D2E828E5-A21B-4447-926A-F03BFE844599}" dt="2024-11-02T16:36:02.316" v="440" actId="478"/>
          <ac:spMkLst>
            <pc:docMk/>
            <pc:sldMk cId="3815417997" sldId="323"/>
            <ac:spMk id="14" creationId="{8D88B345-D41B-FB49-A99A-59FF94DC6733}"/>
          </ac:spMkLst>
        </pc:spChg>
        <pc:spChg chg="del">
          <ac:chgData name="Javier Andres Luis Gonzalez" userId="9bfb70d5-126d-4793-8f2c-effcd62a7b5e" providerId="ADAL" clId="{D2E828E5-A21B-4447-926A-F03BFE844599}" dt="2024-11-02T16:36:02.316" v="440" actId="478"/>
          <ac:spMkLst>
            <pc:docMk/>
            <pc:sldMk cId="3815417997" sldId="323"/>
            <ac:spMk id="114" creationId="{2312E71A-BFF1-7340-6BAB-0124A47ECC94}"/>
          </ac:spMkLst>
        </pc:spChg>
        <pc:picChg chg="del">
          <ac:chgData name="Javier Andres Luis Gonzalez" userId="9bfb70d5-126d-4793-8f2c-effcd62a7b5e" providerId="ADAL" clId="{D2E828E5-A21B-4447-926A-F03BFE844599}" dt="2024-11-02T16:36:02.316" v="440" actId="478"/>
          <ac:picMkLst>
            <pc:docMk/>
            <pc:sldMk cId="3815417997" sldId="323"/>
            <ac:picMk id="12" creationId="{DC844E88-F9AE-7BCB-D31E-6F08A2575528}"/>
          </ac:picMkLst>
        </pc:picChg>
      </pc:sldChg>
      <pc:sldChg chg="addSp delSp modSp add mod modClrScheme chgLayout">
        <pc:chgData name="Javier Andres Luis Gonzalez" userId="9bfb70d5-126d-4793-8f2c-effcd62a7b5e" providerId="ADAL" clId="{D2E828E5-A21B-4447-926A-F03BFE844599}" dt="2024-11-05T15:37:08.122" v="1083" actId="700"/>
        <pc:sldMkLst>
          <pc:docMk/>
          <pc:sldMk cId="3100014130" sldId="324"/>
        </pc:sldMkLst>
        <pc:spChg chg="add mod">
          <ac:chgData name="Javier Andres Luis Gonzalez" userId="9bfb70d5-126d-4793-8f2c-effcd62a7b5e" providerId="ADAL" clId="{D2E828E5-A21B-4447-926A-F03BFE844599}" dt="2024-11-02T16:36:09.850" v="443"/>
          <ac:spMkLst>
            <pc:docMk/>
            <pc:sldMk cId="3100014130" sldId="324"/>
            <ac:spMk id="2" creationId="{49655489-7602-F6C7-EF6A-41F0FD10975B}"/>
          </ac:spMkLst>
        </pc:spChg>
        <pc:spChg chg="add mod">
          <ac:chgData name="Javier Andres Luis Gonzalez" userId="9bfb70d5-126d-4793-8f2c-effcd62a7b5e" providerId="ADAL" clId="{D2E828E5-A21B-4447-926A-F03BFE844599}" dt="2024-11-02T16:37:06.981" v="469" actId="20577"/>
          <ac:spMkLst>
            <pc:docMk/>
            <pc:sldMk cId="3100014130" sldId="324"/>
            <ac:spMk id="3" creationId="{6A6A6549-626F-8DA1-B220-36F7B114581F}"/>
          </ac:spMkLst>
        </pc:spChg>
        <pc:spChg chg="add mod">
          <ac:chgData name="Javier Andres Luis Gonzalez" userId="9bfb70d5-126d-4793-8f2c-effcd62a7b5e" providerId="ADAL" clId="{D2E828E5-A21B-4447-926A-F03BFE844599}" dt="2024-11-05T15:36:47.006" v="1079" actId="1076"/>
          <ac:spMkLst>
            <pc:docMk/>
            <pc:sldMk cId="3100014130" sldId="324"/>
            <ac:spMk id="4" creationId="{626CC522-4FC3-BE11-2EED-3DFC1AB17393}"/>
          </ac:spMkLst>
        </pc:spChg>
        <pc:spChg chg="del">
          <ac:chgData name="Javier Andres Luis Gonzalez" userId="9bfb70d5-126d-4793-8f2c-effcd62a7b5e" providerId="ADAL" clId="{D2E828E5-A21B-4447-926A-F03BFE844599}" dt="2024-11-02T16:36:09.018" v="442" actId="478"/>
          <ac:spMkLst>
            <pc:docMk/>
            <pc:sldMk cId="3100014130" sldId="324"/>
            <ac:spMk id="5" creationId="{E1F0E093-621D-C109-4289-C947CCB4D917}"/>
          </ac:spMkLst>
        </pc:spChg>
        <pc:spChg chg="del">
          <ac:chgData name="Javier Andres Luis Gonzalez" userId="9bfb70d5-126d-4793-8f2c-effcd62a7b5e" providerId="ADAL" clId="{D2E828E5-A21B-4447-926A-F03BFE844599}" dt="2024-11-02T16:36:09.018" v="442" actId="478"/>
          <ac:spMkLst>
            <pc:docMk/>
            <pc:sldMk cId="3100014130" sldId="324"/>
            <ac:spMk id="6" creationId="{09F85DB3-C887-06D4-2707-DF079DB871BF}"/>
          </ac:spMkLst>
        </pc:spChg>
        <pc:spChg chg="del">
          <ac:chgData name="Javier Andres Luis Gonzalez" userId="9bfb70d5-126d-4793-8f2c-effcd62a7b5e" providerId="ADAL" clId="{D2E828E5-A21B-4447-926A-F03BFE844599}" dt="2024-11-02T16:36:09.018" v="442" actId="478"/>
          <ac:spMkLst>
            <pc:docMk/>
            <pc:sldMk cId="3100014130" sldId="324"/>
            <ac:spMk id="7" creationId="{ABE2E927-BE96-4FDA-4262-C8696BAF76E7}"/>
          </ac:spMkLst>
        </pc:spChg>
        <pc:spChg chg="del">
          <ac:chgData name="Javier Andres Luis Gonzalez" userId="9bfb70d5-126d-4793-8f2c-effcd62a7b5e" providerId="ADAL" clId="{D2E828E5-A21B-4447-926A-F03BFE844599}" dt="2024-11-02T16:36:09.018" v="442" actId="478"/>
          <ac:spMkLst>
            <pc:docMk/>
            <pc:sldMk cId="3100014130" sldId="324"/>
            <ac:spMk id="10" creationId="{2DC5F25E-57A7-AFE1-7048-A0689869262C}"/>
          </ac:spMkLst>
        </pc:spChg>
        <pc:spChg chg="del">
          <ac:chgData name="Javier Andres Luis Gonzalez" userId="9bfb70d5-126d-4793-8f2c-effcd62a7b5e" providerId="ADAL" clId="{D2E828E5-A21B-4447-926A-F03BFE844599}" dt="2024-11-02T16:36:09.018" v="442" actId="478"/>
          <ac:spMkLst>
            <pc:docMk/>
            <pc:sldMk cId="3100014130" sldId="324"/>
            <ac:spMk id="11" creationId="{6E431635-5332-E64D-B9B9-6ADE5F4A2743}"/>
          </ac:spMkLst>
        </pc:spChg>
        <pc:spChg chg="del">
          <ac:chgData name="Javier Andres Luis Gonzalez" userId="9bfb70d5-126d-4793-8f2c-effcd62a7b5e" providerId="ADAL" clId="{D2E828E5-A21B-4447-926A-F03BFE844599}" dt="2024-11-02T16:36:09.018" v="442" actId="478"/>
          <ac:spMkLst>
            <pc:docMk/>
            <pc:sldMk cId="3100014130" sldId="324"/>
            <ac:spMk id="14" creationId="{30B23ADF-F8B5-8D1B-C917-4A7236B5A939}"/>
          </ac:spMkLst>
        </pc:spChg>
        <pc:spChg chg="del">
          <ac:chgData name="Javier Andres Luis Gonzalez" userId="9bfb70d5-126d-4793-8f2c-effcd62a7b5e" providerId="ADAL" clId="{D2E828E5-A21B-4447-926A-F03BFE844599}" dt="2024-11-02T16:36:09.018" v="442" actId="478"/>
          <ac:spMkLst>
            <pc:docMk/>
            <pc:sldMk cId="3100014130" sldId="324"/>
            <ac:spMk id="114" creationId="{196F7E3A-D59A-BF2B-E76A-F2628AECE22F}"/>
          </ac:spMkLst>
        </pc:spChg>
        <pc:picChg chg="add mod">
          <ac:chgData name="Javier Andres Luis Gonzalez" userId="9bfb70d5-126d-4793-8f2c-effcd62a7b5e" providerId="ADAL" clId="{D2E828E5-A21B-4447-926A-F03BFE844599}" dt="2024-11-05T15:36:58.371" v="1082" actId="1076"/>
          <ac:picMkLst>
            <pc:docMk/>
            <pc:sldMk cId="3100014130" sldId="324"/>
            <ac:picMk id="6" creationId="{19FE8386-F9F1-4BD4-731B-4DCCD59881DA}"/>
          </ac:picMkLst>
        </pc:picChg>
        <pc:picChg chg="del">
          <ac:chgData name="Javier Andres Luis Gonzalez" userId="9bfb70d5-126d-4793-8f2c-effcd62a7b5e" providerId="ADAL" clId="{D2E828E5-A21B-4447-926A-F03BFE844599}" dt="2024-11-02T16:36:09.018" v="442" actId="478"/>
          <ac:picMkLst>
            <pc:docMk/>
            <pc:sldMk cId="3100014130" sldId="324"/>
            <ac:picMk id="12" creationId="{68E82B2A-1C7E-AB15-71E9-91176E233EA3}"/>
          </ac:picMkLst>
        </pc:picChg>
      </pc:sldChg>
      <pc:sldChg chg="addSp delSp modSp add mod">
        <pc:chgData name="Javier Andres Luis Gonzalez" userId="9bfb70d5-126d-4793-8f2c-effcd62a7b5e" providerId="ADAL" clId="{D2E828E5-A21B-4447-926A-F03BFE844599}" dt="2024-11-06T15:04:37.992" v="1982" actId="1076"/>
        <pc:sldMkLst>
          <pc:docMk/>
          <pc:sldMk cId="2642636791" sldId="325"/>
        </pc:sldMkLst>
        <pc:spChg chg="mod">
          <ac:chgData name="Javier Andres Luis Gonzalez" userId="9bfb70d5-126d-4793-8f2c-effcd62a7b5e" providerId="ADAL" clId="{D2E828E5-A21B-4447-926A-F03BFE844599}" dt="2024-11-06T15:02:04.147" v="1922" actId="113"/>
          <ac:spMkLst>
            <pc:docMk/>
            <pc:sldMk cId="2642636791" sldId="325"/>
            <ac:spMk id="3" creationId="{6B34E73B-4AB5-D0B7-DE45-00DA156E0482}"/>
          </ac:spMkLst>
        </pc:spChg>
        <pc:spChg chg="mod">
          <ac:chgData name="Javier Andres Luis Gonzalez" userId="9bfb70d5-126d-4793-8f2c-effcd62a7b5e" providerId="ADAL" clId="{D2E828E5-A21B-4447-926A-F03BFE844599}" dt="2024-11-06T15:04:37.992" v="1982" actId="1076"/>
          <ac:spMkLst>
            <pc:docMk/>
            <pc:sldMk cId="2642636791" sldId="325"/>
            <ac:spMk id="4" creationId="{47C66122-38A3-D7E0-56D3-8D6FCD0ADEE5}"/>
          </ac:spMkLst>
        </pc:spChg>
        <pc:spChg chg="add del mod">
          <ac:chgData name="Javier Andres Luis Gonzalez" userId="9bfb70d5-126d-4793-8f2c-effcd62a7b5e" providerId="ADAL" clId="{D2E828E5-A21B-4447-926A-F03BFE844599}" dt="2024-11-05T15:11:04.606" v="961" actId="478"/>
          <ac:spMkLst>
            <pc:docMk/>
            <pc:sldMk cId="2642636791" sldId="325"/>
            <ac:spMk id="5" creationId="{9E524329-0C57-48B0-6BAC-38952478CE5D}"/>
          </ac:spMkLst>
        </pc:spChg>
        <pc:spChg chg="add del mod">
          <ac:chgData name="Javier Andres Luis Gonzalez" userId="9bfb70d5-126d-4793-8f2c-effcd62a7b5e" providerId="ADAL" clId="{D2E828E5-A21B-4447-926A-F03BFE844599}" dt="2024-11-06T15:04:16.280" v="1970" actId="22"/>
          <ac:spMkLst>
            <pc:docMk/>
            <pc:sldMk cId="2642636791" sldId="325"/>
            <ac:spMk id="7" creationId="{4E291475-B2E3-E8BA-638E-8005ECA9A7A2}"/>
          </ac:spMkLst>
        </pc:spChg>
        <pc:picChg chg="add mod">
          <ac:chgData name="Javier Andres Luis Gonzalez" userId="9bfb70d5-126d-4793-8f2c-effcd62a7b5e" providerId="ADAL" clId="{D2E828E5-A21B-4447-926A-F03BFE844599}" dt="2024-11-06T15:04:32.675" v="1981" actId="1076"/>
          <ac:picMkLst>
            <pc:docMk/>
            <pc:sldMk cId="2642636791" sldId="325"/>
            <ac:picMk id="6" creationId="{5D74E675-B12A-FCB1-78AD-BCA11BDA93D9}"/>
          </ac:picMkLst>
        </pc:picChg>
      </pc:sldChg>
      <pc:sldChg chg="add del">
        <pc:chgData name="Javier Andres Luis Gonzalez" userId="9bfb70d5-126d-4793-8f2c-effcd62a7b5e" providerId="ADAL" clId="{D2E828E5-A21B-4447-926A-F03BFE844599}" dt="2024-11-05T15:10:21.774" v="953"/>
        <pc:sldMkLst>
          <pc:docMk/>
          <pc:sldMk cId="2686392600" sldId="325"/>
        </pc:sldMkLst>
      </pc:sldChg>
      <pc:sldChg chg="addSp delSp modSp add mod">
        <pc:chgData name="Javier Andres Luis Gonzalez" userId="9bfb70d5-126d-4793-8f2c-effcd62a7b5e" providerId="ADAL" clId="{D2E828E5-A21B-4447-926A-F03BFE844599}" dt="2024-11-06T15:05:18.219" v="1989" actId="1076"/>
        <pc:sldMkLst>
          <pc:docMk/>
          <pc:sldMk cId="3306430415" sldId="326"/>
        </pc:sldMkLst>
        <pc:spChg chg="mod">
          <ac:chgData name="Javier Andres Luis Gonzalez" userId="9bfb70d5-126d-4793-8f2c-effcd62a7b5e" providerId="ADAL" clId="{D2E828E5-A21B-4447-926A-F03BFE844599}" dt="2024-11-05T15:13:57.039" v="994" actId="14100"/>
          <ac:spMkLst>
            <pc:docMk/>
            <pc:sldMk cId="3306430415" sldId="326"/>
            <ac:spMk id="3" creationId="{3589A8CA-11FC-8D9C-97DB-83A082CDE156}"/>
          </ac:spMkLst>
        </pc:spChg>
        <pc:spChg chg="mod">
          <ac:chgData name="Javier Andres Luis Gonzalez" userId="9bfb70d5-126d-4793-8f2c-effcd62a7b5e" providerId="ADAL" clId="{D2E828E5-A21B-4447-926A-F03BFE844599}" dt="2024-11-06T15:05:18.219" v="1989" actId="1076"/>
          <ac:spMkLst>
            <pc:docMk/>
            <pc:sldMk cId="3306430415" sldId="326"/>
            <ac:spMk id="4" creationId="{297BE122-5D7C-618F-B981-3B32BB850455}"/>
          </ac:spMkLst>
        </pc:spChg>
        <pc:picChg chg="add del mod">
          <ac:chgData name="Javier Andres Luis Gonzalez" userId="9bfb70d5-126d-4793-8f2c-effcd62a7b5e" providerId="ADAL" clId="{D2E828E5-A21B-4447-926A-F03BFE844599}" dt="2024-11-05T15:13:23.143" v="984" actId="21"/>
          <ac:picMkLst>
            <pc:docMk/>
            <pc:sldMk cId="3306430415" sldId="326"/>
            <ac:picMk id="6" creationId="{5D74E675-B12A-FCB1-78AD-BCA11BDA93D9}"/>
          </ac:picMkLst>
        </pc:picChg>
        <pc:picChg chg="add del mod">
          <ac:chgData name="Javier Andres Luis Gonzalez" userId="9bfb70d5-126d-4793-8f2c-effcd62a7b5e" providerId="ADAL" clId="{D2E828E5-A21B-4447-926A-F03BFE844599}" dt="2024-11-06T15:05:13.813" v="1988" actId="1076"/>
          <ac:picMkLst>
            <pc:docMk/>
            <pc:sldMk cId="3306430415" sldId="326"/>
            <ac:picMk id="8" creationId="{36B617C5-DA51-152D-357A-9A1707C5A6ED}"/>
          </ac:picMkLst>
        </pc:picChg>
      </pc:sldChg>
      <pc:sldChg chg="addSp delSp modSp add mod">
        <pc:chgData name="Javier Andres Luis Gonzalez" userId="9bfb70d5-126d-4793-8f2c-effcd62a7b5e" providerId="ADAL" clId="{D2E828E5-A21B-4447-926A-F03BFE844599}" dt="2024-11-05T15:38:02.664" v="1089" actId="14100"/>
        <pc:sldMkLst>
          <pc:docMk/>
          <pc:sldMk cId="2257715280" sldId="327"/>
        </pc:sldMkLst>
        <pc:spChg chg="mod">
          <ac:chgData name="Javier Andres Luis Gonzalez" userId="9bfb70d5-126d-4793-8f2c-effcd62a7b5e" providerId="ADAL" clId="{D2E828E5-A21B-4447-926A-F03BFE844599}" dt="2024-11-05T15:37:40.668" v="1086" actId="6549"/>
          <ac:spMkLst>
            <pc:docMk/>
            <pc:sldMk cId="2257715280" sldId="327"/>
            <ac:spMk id="4" creationId="{644A819A-821D-E69C-9E4E-6FA8E29DB51E}"/>
          </ac:spMkLst>
        </pc:spChg>
        <pc:spChg chg="add del mod">
          <ac:chgData name="Javier Andres Luis Gonzalez" userId="9bfb70d5-126d-4793-8f2c-effcd62a7b5e" providerId="ADAL" clId="{D2E828E5-A21B-4447-926A-F03BFE844599}" dt="2024-11-05T15:34:17.571" v="1048"/>
          <ac:spMkLst>
            <pc:docMk/>
            <pc:sldMk cId="2257715280" sldId="327"/>
            <ac:spMk id="5" creationId="{CD738F71-D4AA-D000-49DE-8DC13605791F}"/>
          </ac:spMkLst>
        </pc:spChg>
        <pc:picChg chg="add mod">
          <ac:chgData name="Javier Andres Luis Gonzalez" userId="9bfb70d5-126d-4793-8f2c-effcd62a7b5e" providerId="ADAL" clId="{D2E828E5-A21B-4447-926A-F03BFE844599}" dt="2024-11-05T15:38:02.664" v="1089" actId="14100"/>
          <ac:picMkLst>
            <pc:docMk/>
            <pc:sldMk cId="2257715280" sldId="327"/>
            <ac:picMk id="7" creationId="{8ED9D130-DEAE-F3E5-C6C7-E42C04DAE3CE}"/>
          </ac:picMkLst>
        </pc:picChg>
      </pc:sldChg>
      <pc:sldChg chg="addSp delSp modSp add mod modClrScheme chgLayout">
        <pc:chgData name="Javier Andres Luis Gonzalez" userId="9bfb70d5-126d-4793-8f2c-effcd62a7b5e" providerId="ADAL" clId="{D2E828E5-A21B-4447-926A-F03BFE844599}" dt="2024-11-05T15:41:03.428" v="1116" actId="700"/>
        <pc:sldMkLst>
          <pc:docMk/>
          <pc:sldMk cId="2158029292" sldId="328"/>
        </pc:sldMkLst>
        <pc:spChg chg="mod">
          <ac:chgData name="Javier Andres Luis Gonzalez" userId="9bfb70d5-126d-4793-8f2c-effcd62a7b5e" providerId="ADAL" clId="{D2E828E5-A21B-4447-926A-F03BFE844599}" dt="2024-11-05T15:39:29.391" v="1115" actId="1076"/>
          <ac:spMkLst>
            <pc:docMk/>
            <pc:sldMk cId="2158029292" sldId="328"/>
            <ac:spMk id="4" creationId="{8D565E69-3925-7F8A-7034-5B73AFAF7137}"/>
          </ac:spMkLst>
        </pc:spChg>
        <pc:spChg chg="add del mod">
          <ac:chgData name="Javier Andres Luis Gonzalez" userId="9bfb70d5-126d-4793-8f2c-effcd62a7b5e" providerId="ADAL" clId="{D2E828E5-A21B-4447-926A-F03BFE844599}" dt="2024-11-05T15:35:14.998" v="1064"/>
          <ac:spMkLst>
            <pc:docMk/>
            <pc:sldMk cId="2158029292" sldId="328"/>
            <ac:spMk id="5" creationId="{03FAD5DF-731D-6A88-B1E0-93CE892A67EE}"/>
          </ac:spMkLst>
        </pc:spChg>
        <pc:picChg chg="add mod">
          <ac:chgData name="Javier Andres Luis Gonzalez" userId="9bfb70d5-126d-4793-8f2c-effcd62a7b5e" providerId="ADAL" clId="{D2E828E5-A21B-4447-926A-F03BFE844599}" dt="2024-11-05T15:39:23.859" v="1114" actId="14100"/>
          <ac:picMkLst>
            <pc:docMk/>
            <pc:sldMk cId="2158029292" sldId="328"/>
            <ac:picMk id="7" creationId="{1A83FFFB-5A9D-70D3-8A07-3FEA34373D2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625417B-8906-F8D2-5A76-37A3403D89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1129C5-3EFB-E089-9842-6295574DEC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A734-889A-4C68-A97A-F3E65CF0D3D2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F10F0E-3A49-4B05-3A1C-F33E310646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E9311F-D21D-29BA-B24D-EA4CBB400E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3179F-6EF2-4283-9752-9BBD16C3F40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850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DFA8E-2F88-4B98-83D0-53DB04DEE8E4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0C6BD-6081-43B2-901B-FE1C0B21A6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996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0C6BD-6081-43B2-901B-FE1C0B21A6CD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570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1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71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455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831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46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24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007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332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496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440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03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10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290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84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79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013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712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886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871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48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315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71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47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2548D7-B779-D6BC-4567-D0022DC4CD12}"/>
              </a:ext>
            </a:extLst>
          </p:cNvPr>
          <p:cNvSpPr/>
          <p:nvPr userDrawn="1"/>
        </p:nvSpPr>
        <p:spPr>
          <a:xfrm>
            <a:off x="2363638" y="3976777"/>
            <a:ext cx="4106173" cy="1078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0401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892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255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64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523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846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52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18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4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60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5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26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9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1" r:id="rId2"/>
    <p:sldLayoutId id="2147483663" r:id="rId3"/>
    <p:sldLayoutId id="2147483664" r:id="rId4"/>
    <p:sldLayoutId id="2147483697" r:id="rId5"/>
    <p:sldLayoutId id="2147483698" r:id="rId6"/>
    <p:sldLayoutId id="2147483699" r:id="rId7"/>
    <p:sldLayoutId id="2147483662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8" r:id="rId28"/>
    <p:sldLayoutId id="2147483689" r:id="rId29"/>
    <p:sldLayoutId id="2147483692" r:id="rId30"/>
    <p:sldLayoutId id="2147483690" r:id="rId31"/>
    <p:sldLayoutId id="2147483694" r:id="rId32"/>
    <p:sldLayoutId id="2147483695" r:id="rId33"/>
    <p:sldLayoutId id="2147483696" r:id="rId34"/>
    <p:sldLayoutId id="2147483691" r:id="rId35"/>
    <p:sldLayoutId id="2147483693" r:id="rId3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58F4762-22EA-5CF3-03FB-F8CD12ED25D6}"/>
              </a:ext>
            </a:extLst>
          </p:cNvPr>
          <p:cNvSpPr txBox="1"/>
          <p:nvPr/>
        </p:nvSpPr>
        <p:spPr>
          <a:xfrm>
            <a:off x="539749" y="1746997"/>
            <a:ext cx="80644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40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SKYWATCH</a:t>
            </a:r>
            <a:endParaRPr lang="es-MX" sz="40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80DB93-635F-E1C6-2B6C-5C4BD4583BD6}"/>
              </a:ext>
            </a:extLst>
          </p:cNvPr>
          <p:cNvSpPr txBox="1"/>
          <p:nvPr/>
        </p:nvSpPr>
        <p:spPr>
          <a:xfrm>
            <a:off x="2286644" y="2571750"/>
            <a:ext cx="45707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Entendimiento general</a:t>
            </a:r>
            <a:endParaRPr lang="es-CO" dirty="0">
              <a:solidFill>
                <a:schemeClr val="bg1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BA351C6-A03F-283F-9281-0377CFA1061E}"/>
              </a:ext>
            </a:extLst>
          </p:cNvPr>
          <p:cNvSpPr txBox="1"/>
          <p:nvPr/>
        </p:nvSpPr>
        <p:spPr>
          <a:xfrm>
            <a:off x="3405584" y="3478442"/>
            <a:ext cx="233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i="1" dirty="0">
                <a:solidFill>
                  <a:schemeClr val="bg1"/>
                </a:solidFill>
                <a:latin typeface="Gill Sans"/>
              </a:rPr>
              <a:t>https://skywatch.com/</a:t>
            </a:r>
          </a:p>
        </p:txBody>
      </p:sp>
    </p:spTree>
    <p:extLst>
      <p:ext uri="{BB962C8B-B14F-4D97-AF65-F5344CB8AC3E}">
        <p14:creationId xmlns:p14="http://schemas.microsoft.com/office/powerpoint/2010/main" val="32718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A6036-DDE5-EF79-B9A4-DD2DF14A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1BE52E7-BB29-2B56-F082-B603A8E18A73}"/>
              </a:ext>
            </a:extLst>
          </p:cNvPr>
          <p:cNvSpPr txBox="1"/>
          <p:nvPr/>
        </p:nvSpPr>
        <p:spPr>
          <a:xfrm>
            <a:off x="406697" y="360455"/>
            <a:ext cx="3249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89A8CA-11FC-8D9C-97DB-83A082CDE156}"/>
              </a:ext>
            </a:extLst>
          </p:cNvPr>
          <p:cNvSpPr txBox="1"/>
          <p:nvPr/>
        </p:nvSpPr>
        <p:spPr>
          <a:xfrm>
            <a:off x="403499" y="945230"/>
            <a:ext cx="27693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BUILD - </a:t>
            </a:r>
            <a:r>
              <a:rPr lang="es-CO" sz="2000" b="0" i="0" cap="all" dirty="0" err="1">
                <a:solidFill>
                  <a:srgbClr val="FFFFFF"/>
                </a:solidFill>
                <a:effectLst/>
                <a:latin typeface="var( --e-global-typography-vamtam_h3-font-family )"/>
              </a:rPr>
              <a:t>SkyWatch</a:t>
            </a:r>
            <a:r>
              <a:rPr lang="es-CO" sz="2000" b="0" i="0" cap="all" dirty="0">
                <a:solidFill>
                  <a:srgbClr val="FFFFFF"/>
                </a:solidFill>
                <a:effectLst/>
                <a:latin typeface="var( --e-global-typography-vamtam_h3-font-family )"/>
              </a:rPr>
              <a:t> </a:t>
            </a:r>
            <a:r>
              <a:rPr lang="es-CO" sz="2000" b="0" i="0" cap="all" dirty="0" err="1">
                <a:solidFill>
                  <a:srgbClr val="FFFFFF"/>
                </a:solidFill>
                <a:effectLst/>
                <a:latin typeface="var( --e-global-typography-vamtam_h3-font-family )"/>
              </a:rPr>
              <a:t>platform</a:t>
            </a:r>
            <a:r>
              <a:rPr lang="es-CO" sz="2000" b="0" i="0" cap="all" dirty="0">
                <a:solidFill>
                  <a:srgbClr val="FFFFFF"/>
                </a:solidFill>
                <a:effectLst/>
                <a:latin typeface="var( --e-global-typography-vamtam_h3-font-family )"/>
              </a:rPr>
              <a:t> </a:t>
            </a:r>
            <a:r>
              <a:rPr lang="es-CO" sz="2000" b="0" i="0" cap="all" dirty="0" err="1">
                <a:solidFill>
                  <a:srgbClr val="FFFFFF"/>
                </a:solidFill>
                <a:effectLst/>
                <a:latin typeface="var( --e-global-typography-vamtam_h3-font-family )"/>
              </a:rPr>
              <a:t>services</a:t>
            </a:r>
            <a:endParaRPr lang="es-CO" sz="2000" b="0" i="0" cap="all" dirty="0">
              <a:solidFill>
                <a:srgbClr val="FFFFFF"/>
              </a:solidFill>
              <a:effectLst/>
              <a:latin typeface="var( --e-global-typography-vamtam_h3-font-family )"/>
            </a:endParaRPr>
          </a:p>
          <a:p>
            <a:pPr marL="0" rtl="0" eaLnBrk="1" latinLnBrk="0" hangingPunct="1"/>
            <a:endParaRPr lang="es-CO" sz="200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7BE122-5D7C-618F-B981-3B32BB850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01" y="2073357"/>
            <a:ext cx="820067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Fulfillment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: Procesa y evalúa los datos recibidos de los proveedores. Se encarga de la entrega, la revisión de calidad (como la cobertura de nubes en imágenes) y realiza el procesamiento necesario antes y después de recibir los datos.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Payments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: Maneja las transacciones económicas de forma segura y eficiente en un modelo de pago por uso. Incluye validación de pagos, políticas antifraude y cálculo de impuestos.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Policy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: Aplica y administra las reglas comerciales de la plataforma a nivel de usuario, organización, proveedor y fuente, incluyendo precios, permisos y restricciones geográficas.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Location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: Procesa y gestiona áreas de interés geoespacial. Incluye servicios de geocodificación, almacenamiento y gestión de datos de ubicación.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B617C5-DA51-152D-357A-9A1707C5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15" y="832764"/>
            <a:ext cx="4937558" cy="124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0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DD481-3E5D-A078-9F42-AE7CF779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655489-7602-F6C7-EF6A-41F0FD10975B}"/>
              </a:ext>
            </a:extLst>
          </p:cNvPr>
          <p:cNvSpPr txBox="1"/>
          <p:nvPr/>
        </p:nvSpPr>
        <p:spPr>
          <a:xfrm>
            <a:off x="406697" y="2057054"/>
            <a:ext cx="3249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6A6549-626F-8DA1-B220-36F7B114581F}"/>
              </a:ext>
            </a:extLst>
          </p:cNvPr>
          <p:cNvSpPr txBox="1"/>
          <p:nvPr/>
        </p:nvSpPr>
        <p:spPr>
          <a:xfrm>
            <a:off x="403500" y="2641829"/>
            <a:ext cx="2195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rtl="0" eaLnBrk="1" latinLnBrk="0" hangingPunct="1"/>
            <a:r>
              <a:rPr lang="es-MX" sz="2000" b="1" kern="1200" dirty="0">
                <a:effectLst/>
                <a:latin typeface="Gill Sans MT" panose="020B0502020104020203" pitchFamily="34" charset="0"/>
                <a:ea typeface="+mn-ea"/>
                <a:cs typeface="+mn-cs"/>
              </a:rPr>
              <a:t>CONNECT</a:t>
            </a:r>
            <a:endParaRPr lang="es-CO" sz="2000" dirty="0"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CC522-4FC3-BE11-2EED-3DFC1AB17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930" y="1253933"/>
            <a:ext cx="4131325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Acceso a Aplicaciones: Permite integrar los datos en múltiples aplicaciones, desde EXPLORE y ArcGIS hasta apps personalizadas desarrolladas por </a:t>
            </a:r>
            <a:r>
              <a:rPr kumimoji="0" lang="es-CO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SkyWatch</a:t>
            </a: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, maximizando la visibilidad y alcance de los datos.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Acceso a Usuarios: Hace que los datos sean fácilmente descubiertos por una amplia base de usuarios en crecimiento en la plataforma de </a:t>
            </a:r>
            <a:r>
              <a:rPr kumimoji="0" lang="es-CO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SkyWatch</a:t>
            </a: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, con más de 7500 organizaciones activas.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Comercio Electrónico Integrado: Gestiona todos los aspectos de pago, desde validaciones y cálculos de impuestos hasta facturación, facilitando transacciones en múltiples países y reduciendo costos administrativos.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FE8386-F9F1-4BD4-731B-4DCCD5988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057" y="134693"/>
            <a:ext cx="4291070" cy="99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1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74E21-8DCC-8950-82A5-1E5DCC49B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1554234-3CC2-5E2E-A156-33E011B13F7A}"/>
              </a:ext>
            </a:extLst>
          </p:cNvPr>
          <p:cNvSpPr txBox="1"/>
          <p:nvPr/>
        </p:nvSpPr>
        <p:spPr>
          <a:xfrm>
            <a:off x="406697" y="2057054"/>
            <a:ext cx="3249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ECAB6A-4753-E6C3-7F6E-3405BEC768B6}"/>
              </a:ext>
            </a:extLst>
          </p:cNvPr>
          <p:cNvSpPr txBox="1"/>
          <p:nvPr/>
        </p:nvSpPr>
        <p:spPr>
          <a:xfrm>
            <a:off x="403500" y="2641829"/>
            <a:ext cx="2195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rtl="0" eaLnBrk="1" latinLnBrk="0" hangingPunct="1"/>
            <a:r>
              <a:rPr lang="es-MX" sz="2000" b="1" kern="1200" dirty="0">
                <a:effectLst/>
                <a:latin typeface="Gill Sans MT" panose="020B0502020104020203" pitchFamily="34" charset="0"/>
                <a:ea typeface="+mn-ea"/>
                <a:cs typeface="+mn-cs"/>
              </a:rPr>
              <a:t>CONNECT</a:t>
            </a:r>
            <a:endParaRPr lang="es-CO" sz="2000" dirty="0"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4A819A-821D-E69C-9E4E-6FA8E29DB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0472" y="1623566"/>
            <a:ext cx="4131325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Cumplimiento y KYC: Garantiza que solo usuarios autorizados puedan acceder a los datos, utilizando inteligencia artificial para verificar que el acceso cumple con políticas, restricciones geográficas y normativas locales.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Gestión de Órdenes: Proporciona control en tiempo real sobre quién compra los datos y desde dónde, permitiendo revisar y aprobar transacciones antes de proceder.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Merchandising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: Permite fijar precios, gestionar metadatos y aplicar descuentos para los productos de datos.</a:t>
            </a:r>
            <a:endParaRPr kumimoji="0" lang="es-CO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D9D130-DEAE-F3E5-C6C7-E42C04DA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52" y="259921"/>
            <a:ext cx="4264917" cy="9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15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BB89D-E222-23AD-64C8-8B1BF4C4E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6AA6E3-73FB-CDDD-4F8E-5E5393293D3F}"/>
              </a:ext>
            </a:extLst>
          </p:cNvPr>
          <p:cNvSpPr txBox="1"/>
          <p:nvPr/>
        </p:nvSpPr>
        <p:spPr>
          <a:xfrm>
            <a:off x="406697" y="2057054"/>
            <a:ext cx="3249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6F2C18-0145-2A8D-1F5F-3639B56FAE89}"/>
              </a:ext>
            </a:extLst>
          </p:cNvPr>
          <p:cNvSpPr txBox="1"/>
          <p:nvPr/>
        </p:nvSpPr>
        <p:spPr>
          <a:xfrm>
            <a:off x="403500" y="2641829"/>
            <a:ext cx="2195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rtl="0" eaLnBrk="1" latinLnBrk="0" hangingPunct="1"/>
            <a:r>
              <a:rPr lang="es-MX" sz="2000" b="1" kern="1200" dirty="0">
                <a:effectLst/>
                <a:latin typeface="Gill Sans MT" panose="020B0502020104020203" pitchFamily="34" charset="0"/>
                <a:ea typeface="+mn-ea"/>
                <a:cs typeface="+mn-cs"/>
              </a:rPr>
              <a:t>CONNECT</a:t>
            </a:r>
            <a:endParaRPr lang="es-CO" sz="2000" dirty="0"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565E69-3925-7F8A-7034-5B73AFAF7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409" y="1827833"/>
            <a:ext cx="413132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Controles de Canal y Territorio: Define políticas y restricciones geográficas para controlar el acceso a los datos.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Tasking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Predictivo y Análisis de Demanda: Utiliza datos propios para identificar áreas de alta demanda y baja cobertura, optimizando decisiones de recolección.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Reportes: Ofrece reportes detallados y en tiempo real sobre el rendimiento de los datos en la plataforma, incluso a nivel de usuario individual.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3FFFB-5A9D-70D3-8A07-3FEA3437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09" y="319490"/>
            <a:ext cx="4322612" cy="9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2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118F6637-4CC5-2A01-FA35-66D879194BAB}"/>
              </a:ext>
            </a:extLst>
          </p:cNvPr>
          <p:cNvSpPr txBox="1"/>
          <p:nvPr/>
        </p:nvSpPr>
        <p:spPr>
          <a:xfrm>
            <a:off x="495760" y="2060707"/>
            <a:ext cx="30507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INDUSTRIAS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6BFB623-F333-E438-B16D-AB2DD9E9F985}"/>
              </a:ext>
            </a:extLst>
          </p:cNvPr>
          <p:cNvSpPr txBox="1"/>
          <p:nvPr/>
        </p:nvSpPr>
        <p:spPr>
          <a:xfrm>
            <a:off x="495760" y="2645482"/>
            <a:ext cx="2195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rtl="0" eaLnBrk="1" latinLnBrk="0" hangingPunct="1"/>
            <a:r>
              <a:rPr lang="es-MX" sz="2000" b="1" kern="1200" dirty="0">
                <a:solidFill>
                  <a:schemeClr val="bg1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CONNECT</a:t>
            </a:r>
            <a:endParaRPr lang="es-CO" sz="200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84CCCC6-EB93-C769-47D5-94B9B2833BAF}"/>
              </a:ext>
            </a:extLst>
          </p:cNvPr>
          <p:cNvSpPr txBox="1"/>
          <p:nvPr/>
        </p:nvSpPr>
        <p:spPr>
          <a:xfrm>
            <a:off x="4759287" y="583379"/>
            <a:ext cx="38889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rtl="0" eaLnBrk="1" latinLnBrk="0" hangingPunct="1"/>
            <a:r>
              <a:rPr lang="es-CO" sz="1600" dirty="0" err="1">
                <a:effectLst/>
                <a:latin typeface="Gill Sans"/>
              </a:rPr>
              <a:t>By</a:t>
            </a:r>
            <a:r>
              <a:rPr lang="es-CO" sz="1600" dirty="0">
                <a:effectLst/>
                <a:latin typeface="Gill Sans"/>
              </a:rPr>
              <a:t> Vertical</a:t>
            </a:r>
          </a:p>
          <a:p>
            <a:pPr marL="0" rtl="0" eaLnBrk="1" latinLnBrk="0" hangingPunct="1"/>
            <a:endParaRPr lang="es-CO" sz="1400" dirty="0">
              <a:effectLst/>
              <a:latin typeface="Gill Sans"/>
            </a:endParaRP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 err="1">
                <a:effectLst/>
                <a:latin typeface="Gill Sans"/>
              </a:rPr>
              <a:t>Architecture</a:t>
            </a:r>
            <a:r>
              <a:rPr lang="es-CO" sz="1400" dirty="0">
                <a:latin typeface="Gill Sans"/>
              </a:rPr>
              <a:t>, </a:t>
            </a:r>
            <a:r>
              <a:rPr lang="es-CO" sz="1400" dirty="0" err="1">
                <a:latin typeface="Gill Sans"/>
              </a:rPr>
              <a:t>Engineering</a:t>
            </a:r>
            <a:r>
              <a:rPr lang="es-CO" sz="1400" dirty="0">
                <a:latin typeface="Gill Sans"/>
              </a:rPr>
              <a:t> and </a:t>
            </a:r>
            <a:r>
              <a:rPr lang="es-CO" sz="1400" dirty="0" err="1">
                <a:latin typeface="Gill Sans"/>
              </a:rPr>
              <a:t>Construction</a:t>
            </a:r>
            <a:r>
              <a:rPr lang="es-CO" sz="1400" dirty="0">
                <a:latin typeface="Gill Sans"/>
              </a:rPr>
              <a:t>.</a:t>
            </a: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>
                <a:latin typeface="Gill Sans"/>
              </a:rPr>
              <a:t>Energy, </a:t>
            </a:r>
            <a:r>
              <a:rPr lang="es-CO" sz="1400" dirty="0" err="1">
                <a:latin typeface="Gill Sans"/>
              </a:rPr>
              <a:t>Oil</a:t>
            </a:r>
            <a:r>
              <a:rPr lang="es-CO" sz="1400" dirty="0">
                <a:latin typeface="Gill Sans"/>
              </a:rPr>
              <a:t> and Gas</a:t>
            </a: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>
                <a:latin typeface="Gill Sans"/>
              </a:rPr>
              <a:t>Media</a:t>
            </a: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 err="1">
                <a:latin typeface="Gill Sans"/>
              </a:rPr>
              <a:t>Mining</a:t>
            </a:r>
            <a:r>
              <a:rPr lang="es-CO" sz="1400" dirty="0">
                <a:latin typeface="Gill Sans"/>
              </a:rPr>
              <a:t> and Natural </a:t>
            </a:r>
            <a:r>
              <a:rPr lang="es-CO" sz="1400" dirty="0" err="1">
                <a:latin typeface="Gill Sans"/>
              </a:rPr>
              <a:t>Resources</a:t>
            </a:r>
            <a:endParaRPr lang="es-CO" sz="1400" dirty="0">
              <a:latin typeface="Gill Sans"/>
            </a:endParaRP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 err="1">
                <a:latin typeface="Gill Sans"/>
              </a:rPr>
              <a:t>Forestry</a:t>
            </a:r>
            <a:endParaRPr lang="es-CO" sz="1400" dirty="0">
              <a:latin typeface="Gill Sans"/>
            </a:endParaRP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 err="1">
                <a:latin typeface="Gill Sans"/>
              </a:rPr>
              <a:t>State</a:t>
            </a:r>
            <a:r>
              <a:rPr lang="es-CO" sz="1400" dirty="0">
                <a:latin typeface="Gill Sans"/>
              </a:rPr>
              <a:t> and Local </a:t>
            </a:r>
            <a:r>
              <a:rPr lang="es-CO" sz="1400" dirty="0" err="1">
                <a:latin typeface="Gill Sans"/>
              </a:rPr>
              <a:t>Government</a:t>
            </a:r>
            <a:endParaRPr lang="es-CO" sz="1400" dirty="0">
              <a:latin typeface="Gill Sans"/>
            </a:endParaRP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 err="1">
                <a:latin typeface="Gill Sans"/>
              </a:rPr>
              <a:t>Utilities</a:t>
            </a:r>
            <a:endParaRPr lang="es-CO" sz="1400" dirty="0">
              <a:latin typeface="Gill San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7770D0-1E7E-6EB6-844A-83CD33B4BD94}"/>
              </a:ext>
            </a:extLst>
          </p:cNvPr>
          <p:cNvSpPr txBox="1"/>
          <p:nvPr/>
        </p:nvSpPr>
        <p:spPr>
          <a:xfrm>
            <a:off x="4759286" y="2928905"/>
            <a:ext cx="33381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rtl="0" eaLnBrk="1" latinLnBrk="0" hangingPunct="1"/>
            <a:r>
              <a:rPr lang="es-CO" sz="1600" dirty="0" err="1">
                <a:effectLst/>
                <a:latin typeface="Gill Sans"/>
              </a:rPr>
              <a:t>By</a:t>
            </a:r>
            <a:r>
              <a:rPr lang="es-CO" sz="1600" dirty="0">
                <a:effectLst/>
                <a:latin typeface="Gill Sans"/>
              </a:rPr>
              <a:t> Role</a:t>
            </a:r>
          </a:p>
          <a:p>
            <a:pPr marL="0" rtl="0" eaLnBrk="1" latinLnBrk="0" hangingPunct="1"/>
            <a:endParaRPr lang="es-CO" sz="1400" dirty="0">
              <a:effectLst/>
              <a:latin typeface="Gill Sans"/>
            </a:endParaRP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 err="1">
                <a:latin typeface="Gill Sans"/>
              </a:rPr>
              <a:t>For</a:t>
            </a:r>
            <a:r>
              <a:rPr lang="es-CO" sz="1400" dirty="0">
                <a:latin typeface="Gill Sans"/>
              </a:rPr>
              <a:t> Business </a:t>
            </a:r>
            <a:r>
              <a:rPr lang="es-CO" sz="1400" dirty="0" err="1">
                <a:latin typeface="Gill Sans"/>
              </a:rPr>
              <a:t>Users</a:t>
            </a:r>
            <a:endParaRPr lang="es-CO" sz="1400" dirty="0">
              <a:latin typeface="Gill Sans"/>
            </a:endParaRP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 err="1">
                <a:latin typeface="Gill Sans"/>
              </a:rPr>
              <a:t>For</a:t>
            </a:r>
            <a:r>
              <a:rPr lang="es-CO" sz="1400" dirty="0">
                <a:latin typeface="Gill Sans"/>
              </a:rPr>
              <a:t> Business </a:t>
            </a:r>
            <a:r>
              <a:rPr lang="es-CO" sz="1400" dirty="0" err="1">
                <a:latin typeface="Gill Sans"/>
              </a:rPr>
              <a:t>Leaders</a:t>
            </a:r>
            <a:endParaRPr lang="es-CO" sz="1400" dirty="0">
              <a:latin typeface="Gill Sans"/>
            </a:endParaRP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 err="1">
                <a:latin typeface="Gill Sans"/>
              </a:rPr>
              <a:t>For</a:t>
            </a:r>
            <a:r>
              <a:rPr lang="es-CO" sz="1400" dirty="0">
                <a:latin typeface="Gill Sans"/>
              </a:rPr>
              <a:t> </a:t>
            </a:r>
            <a:r>
              <a:rPr lang="es-CO" sz="1400" dirty="0" err="1">
                <a:latin typeface="Gill Sans"/>
              </a:rPr>
              <a:t>Geospatial</a:t>
            </a:r>
            <a:r>
              <a:rPr lang="es-CO" sz="1400" dirty="0">
                <a:latin typeface="Gill Sans"/>
              </a:rPr>
              <a:t> </a:t>
            </a:r>
            <a:r>
              <a:rPr lang="es-CO" sz="1400" dirty="0" err="1">
                <a:latin typeface="Gill Sans"/>
              </a:rPr>
              <a:t>Analysts</a:t>
            </a:r>
            <a:endParaRPr lang="es-CO" sz="1400" dirty="0">
              <a:latin typeface="Gill Sans"/>
            </a:endParaRP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 err="1">
                <a:latin typeface="Gill Sans"/>
              </a:rPr>
              <a:t>For</a:t>
            </a:r>
            <a:r>
              <a:rPr lang="es-CO" sz="1400" dirty="0">
                <a:latin typeface="Gill Sans"/>
              </a:rPr>
              <a:t> </a:t>
            </a:r>
            <a:r>
              <a:rPr lang="es-CO" sz="1400" dirty="0" err="1">
                <a:latin typeface="Gill Sans"/>
              </a:rPr>
              <a:t>Developers</a:t>
            </a:r>
            <a:endParaRPr lang="es-CO" sz="1400" dirty="0">
              <a:latin typeface="Gill Sans"/>
            </a:endParaRPr>
          </a:p>
          <a:p>
            <a:pPr marL="285750" indent="-285750" rtl="0" eaLnBrk="1" latinLnBrk="0" hangingPunct="1">
              <a:buFont typeface="Arial" panose="020B0604020202020204" pitchFamily="34" charset="0"/>
              <a:buChar char="•"/>
            </a:pPr>
            <a:r>
              <a:rPr lang="es-CO" sz="1400" dirty="0" err="1">
                <a:latin typeface="Gill Sans"/>
              </a:rPr>
              <a:t>For</a:t>
            </a:r>
            <a:r>
              <a:rPr lang="es-CO" sz="1400" dirty="0">
                <a:latin typeface="Gill Sans"/>
              </a:rPr>
              <a:t> Data </a:t>
            </a:r>
            <a:r>
              <a:rPr lang="es-CO" sz="1400" dirty="0" err="1">
                <a:latin typeface="Gill Sans"/>
              </a:rPr>
              <a:t>Providers</a:t>
            </a:r>
            <a:endParaRPr lang="es-CO" sz="14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973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2C7DE1F-C93E-8878-FBF9-CF147C3F67D2}"/>
              </a:ext>
            </a:extLst>
          </p:cNvPr>
          <p:cNvSpPr txBox="1"/>
          <p:nvPr/>
        </p:nvSpPr>
        <p:spPr>
          <a:xfrm>
            <a:off x="0" y="25042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PARTNERS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9DFCED-9B91-EB07-E49F-EB95D66F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96" y="2039012"/>
            <a:ext cx="3140648" cy="24827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17140B-4F5D-92B1-06A9-E01636C9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880"/>
          <a:stretch/>
        </p:blipFill>
        <p:spPr>
          <a:xfrm>
            <a:off x="5001658" y="2039012"/>
            <a:ext cx="3668617" cy="115602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CF1BBBA-A423-C6B9-94C8-2432DD799AD5}"/>
              </a:ext>
            </a:extLst>
          </p:cNvPr>
          <p:cNvSpPr txBox="1"/>
          <p:nvPr/>
        </p:nvSpPr>
        <p:spPr>
          <a:xfrm>
            <a:off x="5627284" y="988475"/>
            <a:ext cx="2417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/>
            <a:r>
              <a:rPr lang="es-MX" b="1" dirty="0">
                <a:latin typeface="Gill Sans MT" panose="020B0502020104020203" pitchFamily="34" charset="0"/>
              </a:rPr>
              <a:t>Socio de </a:t>
            </a:r>
            <a:r>
              <a:rPr lang="es-MX" b="1" dirty="0" err="1">
                <a:latin typeface="Gill Sans MT" panose="020B0502020104020203" pitchFamily="34" charset="0"/>
              </a:rPr>
              <a:t>Esri</a:t>
            </a:r>
            <a:r>
              <a:rPr lang="es-MX" b="1" dirty="0">
                <a:latin typeface="Gill Sans MT" panose="020B0502020104020203" pitchFamily="34" charset="0"/>
              </a:rPr>
              <a:t> desde 2022</a:t>
            </a:r>
            <a:endParaRPr lang="es-CO" dirty="0">
              <a:effectLst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E22DF4-B6AC-BBDD-BF51-8756F47C1D4B}"/>
              </a:ext>
            </a:extLst>
          </p:cNvPr>
          <p:cNvSpPr txBox="1"/>
          <p:nvPr/>
        </p:nvSpPr>
        <p:spPr>
          <a:xfrm>
            <a:off x="663347" y="988474"/>
            <a:ext cx="3817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MX" b="1" dirty="0">
                <a:latin typeface="Gill Sans MT" panose="020B0502020104020203" pitchFamily="34" charset="0"/>
              </a:rPr>
              <a:t>D</a:t>
            </a:r>
            <a:r>
              <a:rPr lang="es-MX" b="1" i="0" dirty="0">
                <a:effectLst/>
                <a:latin typeface="Gill Sans MT" panose="020B0502020104020203" pitchFamily="34" charset="0"/>
              </a:rPr>
              <a:t>atos de los principales proveedores del mundo</a:t>
            </a:r>
          </a:p>
        </p:txBody>
      </p:sp>
    </p:spTree>
    <p:extLst>
      <p:ext uri="{BB962C8B-B14F-4D97-AF65-F5344CB8AC3E}">
        <p14:creationId xmlns:p14="http://schemas.microsoft.com/office/powerpoint/2010/main" val="1582048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F488-1188-747A-9604-F1489984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C5072D7-7F19-9FE5-9F95-EC5C432F6672}"/>
              </a:ext>
            </a:extLst>
          </p:cNvPr>
          <p:cNvSpPr txBox="1"/>
          <p:nvPr/>
        </p:nvSpPr>
        <p:spPr>
          <a:xfrm>
            <a:off x="0" y="45270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pPr algn="ctr"/>
            <a:r>
              <a:rPr lang="es-MX" sz="3200" dirty="0">
                <a:solidFill>
                  <a:srgbClr val="FFC000"/>
                </a:solidFill>
              </a:rPr>
              <a:t>PRECIOS COMERCIALES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220CC8-12B5-9944-09E2-5D19BCE6EE92}"/>
              </a:ext>
            </a:extLst>
          </p:cNvPr>
          <p:cNvSpPr txBox="1"/>
          <p:nvPr/>
        </p:nvSpPr>
        <p:spPr>
          <a:xfrm>
            <a:off x="2674345" y="1037480"/>
            <a:ext cx="3795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Gill Sans"/>
              </a:rPr>
              <a:t>https://skywatch.com/data-pricing/#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A56DF0-2252-8F76-7C30-7864ED8D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92" y="1605119"/>
            <a:ext cx="2495004" cy="28908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5BDE0F-4C26-4C07-BEE8-AC071029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63" y="1605118"/>
            <a:ext cx="2843187" cy="28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9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03BEB-C511-3269-157B-16BF6444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478F19A-E5D6-CF9D-3005-3804065E8EB8}"/>
              </a:ext>
            </a:extLst>
          </p:cNvPr>
          <p:cNvSpPr txBox="1"/>
          <p:nvPr/>
        </p:nvSpPr>
        <p:spPr>
          <a:xfrm>
            <a:off x="489857" y="803572"/>
            <a:ext cx="4082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dirty="0">
                <a:solidFill>
                  <a:srgbClr val="FFC000"/>
                </a:solidFill>
              </a:rPr>
              <a:t>PROCESO Y ALCANCES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D18532-6BE8-D456-4120-CB8637B2EF83}"/>
              </a:ext>
            </a:extLst>
          </p:cNvPr>
          <p:cNvSpPr txBox="1"/>
          <p:nvPr/>
        </p:nvSpPr>
        <p:spPr>
          <a:xfrm>
            <a:off x="754912" y="2081392"/>
            <a:ext cx="433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  <a:latin typeface="Gill Sans"/>
              </a:rPr>
              <a:t>Acceder a API</a:t>
            </a:r>
          </a:p>
          <a:p>
            <a:endParaRPr lang="es-CO" sz="160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F2982D-D59A-F51A-51EA-AA53A07FACAE}"/>
              </a:ext>
            </a:extLst>
          </p:cNvPr>
          <p:cNvSpPr txBox="1"/>
          <p:nvPr/>
        </p:nvSpPr>
        <p:spPr>
          <a:xfrm>
            <a:off x="754911" y="2405105"/>
            <a:ext cx="5833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bg1"/>
                </a:solidFill>
                <a:latin typeface="Gill Sans"/>
              </a:rPr>
              <a:t>Contactar con ellos para que brinden la información </a:t>
            </a:r>
            <a:r>
              <a:rPr lang="es-CO" sz="1600" i="1" dirty="0">
                <a:solidFill>
                  <a:schemeClr val="bg1"/>
                </a:solidFill>
                <a:latin typeface="Gill Sans"/>
              </a:rPr>
              <a:t>https://skywatch.com/contact-sales/</a:t>
            </a:r>
          </a:p>
        </p:txBody>
      </p:sp>
    </p:spTree>
    <p:extLst>
      <p:ext uri="{BB962C8B-B14F-4D97-AF65-F5344CB8AC3E}">
        <p14:creationId xmlns:p14="http://schemas.microsoft.com/office/powerpoint/2010/main" val="351583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0263-068B-7891-C3B9-9BB15A8D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C339052-530C-8C0F-98BC-C3A25C159510}"/>
              </a:ext>
            </a:extLst>
          </p:cNvPr>
          <p:cNvSpPr txBox="1"/>
          <p:nvPr/>
        </p:nvSpPr>
        <p:spPr>
          <a:xfrm>
            <a:off x="4852538" y="1986975"/>
            <a:ext cx="245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Javier Andrés Luis González 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77A10E-1141-C1F3-5958-C2AB07C74EBB}"/>
              </a:ext>
            </a:extLst>
          </p:cNvPr>
          <p:cNvSpPr txBox="1"/>
          <p:nvPr/>
        </p:nvSpPr>
        <p:spPr>
          <a:xfrm>
            <a:off x="4852538" y="2571750"/>
            <a:ext cx="245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jluis@procalculo.com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78E95C-DB7B-D9F5-D44B-14C05EB35739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502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6BE80E-9E56-0A8A-C83E-A5BDF65FE063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Imagen 7" descr="Código QR&#10;&#10;Descripción generada automáticamente">
            <a:extLst>
              <a:ext uri="{FF2B5EF4-FFF2-40B4-BE49-F238E27FC236}">
                <a16:creationId xmlns:a16="http://schemas.microsoft.com/office/drawing/2014/main" id="{BD322B92-79F5-4833-1242-9A013CBB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58" y="1149007"/>
            <a:ext cx="2845485" cy="28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5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1">
            <a:extLst>
              <a:ext uri="{FF2B5EF4-FFF2-40B4-BE49-F238E27FC236}">
                <a16:creationId xmlns:a16="http://schemas.microsoft.com/office/drawing/2014/main" id="{57DF910D-5ACB-6EA9-F235-B5BFB4A38862}"/>
              </a:ext>
            </a:extLst>
          </p:cNvPr>
          <p:cNvSpPr txBox="1"/>
          <p:nvPr/>
        </p:nvSpPr>
        <p:spPr>
          <a:xfrm>
            <a:off x="771181" y="2279362"/>
            <a:ext cx="29084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CONTENIDO</a:t>
            </a:r>
            <a:endParaRPr lang="es-MX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D8BE967A-CFD3-5821-5137-42717C34AAB8}"/>
              </a:ext>
            </a:extLst>
          </p:cNvPr>
          <p:cNvSpPr txBox="1"/>
          <p:nvPr/>
        </p:nvSpPr>
        <p:spPr>
          <a:xfrm>
            <a:off x="4720316" y="1477932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F47625E3-2A11-F815-8D45-444BD43B4486}"/>
              </a:ext>
            </a:extLst>
          </p:cNvPr>
          <p:cNvSpPr txBox="1"/>
          <p:nvPr/>
        </p:nvSpPr>
        <p:spPr>
          <a:xfrm>
            <a:off x="4720316" y="1923247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B6B5484-68F7-F517-07CD-07F84F18F5BE}"/>
              </a:ext>
            </a:extLst>
          </p:cNvPr>
          <p:cNvSpPr txBox="1"/>
          <p:nvPr/>
        </p:nvSpPr>
        <p:spPr>
          <a:xfrm>
            <a:off x="4720316" y="2380162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20EB6BEF-7EAB-D213-88A8-E9BBB4E8A4C4}"/>
              </a:ext>
            </a:extLst>
          </p:cNvPr>
          <p:cNvSpPr txBox="1"/>
          <p:nvPr/>
        </p:nvSpPr>
        <p:spPr>
          <a:xfrm>
            <a:off x="4720316" y="2813877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470B8642-38C9-5A7F-9F2C-2EFD663E3BA9}"/>
              </a:ext>
            </a:extLst>
          </p:cNvPr>
          <p:cNvSpPr txBox="1"/>
          <p:nvPr/>
        </p:nvSpPr>
        <p:spPr>
          <a:xfrm>
            <a:off x="5258198" y="1506062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PRODUCTOS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FE14092B-DD0D-0169-1188-6BB3A3847DE0}"/>
              </a:ext>
            </a:extLst>
          </p:cNvPr>
          <p:cNvSpPr txBox="1"/>
          <p:nvPr/>
        </p:nvSpPr>
        <p:spPr>
          <a:xfrm>
            <a:off x="5258198" y="1951377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INDUSTRIAS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A9F7A1C3-2721-A4B3-B71A-CE46B7CE6C6E}"/>
              </a:ext>
            </a:extLst>
          </p:cNvPr>
          <p:cNvSpPr txBox="1"/>
          <p:nvPr/>
        </p:nvSpPr>
        <p:spPr>
          <a:xfrm>
            <a:off x="5258198" y="2396692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PARTNERS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233C644E-1BCF-F00D-C53D-2C6985717E37}"/>
              </a:ext>
            </a:extLst>
          </p:cNvPr>
          <p:cNvSpPr txBox="1"/>
          <p:nvPr/>
        </p:nvSpPr>
        <p:spPr>
          <a:xfrm>
            <a:off x="5258198" y="2842007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PRECIOS COMERCIALES</a:t>
            </a: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B676E71F-5764-F787-A983-B01CB525389A}"/>
              </a:ext>
            </a:extLst>
          </p:cNvPr>
          <p:cNvSpPr txBox="1"/>
          <p:nvPr/>
        </p:nvSpPr>
        <p:spPr>
          <a:xfrm>
            <a:off x="5270259" y="3290226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PROCESO Y ALCANCES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38ED10DE-35A5-8F88-9011-D4509C482A04}"/>
              </a:ext>
            </a:extLst>
          </p:cNvPr>
          <p:cNvSpPr txBox="1"/>
          <p:nvPr/>
        </p:nvSpPr>
        <p:spPr>
          <a:xfrm>
            <a:off x="4720316" y="3259628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28980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96D61A46-7E81-3A25-B267-5ED73E729944}"/>
              </a:ext>
            </a:extLst>
          </p:cNvPr>
          <p:cNvSpPr txBox="1"/>
          <p:nvPr/>
        </p:nvSpPr>
        <p:spPr>
          <a:xfrm>
            <a:off x="0" y="548946"/>
            <a:ext cx="4660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19B024-C2F3-4155-2495-63ABD00D56AE}"/>
              </a:ext>
            </a:extLst>
          </p:cNvPr>
          <p:cNvSpPr txBox="1"/>
          <p:nvPr/>
        </p:nvSpPr>
        <p:spPr>
          <a:xfrm>
            <a:off x="732298" y="1439561"/>
            <a:ext cx="15977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/>
            <a:r>
              <a:rPr lang="es-MX" sz="2000" b="1" kern="1200" dirty="0">
                <a:solidFill>
                  <a:srgbClr val="FFFFFF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EXPLORE</a:t>
            </a:r>
            <a:endParaRPr lang="es-CO" sz="2000" dirty="0">
              <a:effectLst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DB41F3-056F-FECF-614A-75C03A097399}"/>
              </a:ext>
            </a:extLst>
          </p:cNvPr>
          <p:cNvSpPr txBox="1"/>
          <p:nvPr/>
        </p:nvSpPr>
        <p:spPr>
          <a:xfrm>
            <a:off x="2330067" y="1439561"/>
            <a:ext cx="13336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/>
            <a:r>
              <a:rPr lang="es-MX" sz="2000" b="1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H</a:t>
            </a:r>
            <a:r>
              <a:rPr lang="es-MX" sz="2000" b="1" dirty="0">
                <a:solidFill>
                  <a:srgbClr val="FFFFFF"/>
                </a:solidFill>
                <a:latin typeface="Gill Sans MT" panose="020B0502020104020203" pitchFamily="34" charset="0"/>
              </a:rPr>
              <a:t>UB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9CA7CC-B45B-350D-824A-7E9EC09FCFE0}"/>
              </a:ext>
            </a:extLst>
          </p:cNvPr>
          <p:cNvSpPr txBox="1"/>
          <p:nvPr/>
        </p:nvSpPr>
        <p:spPr>
          <a:xfrm>
            <a:off x="3663753" y="1439561"/>
            <a:ext cx="13336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/>
            <a:r>
              <a:rPr lang="es-MX" sz="2000" b="1" dirty="0">
                <a:solidFill>
                  <a:srgbClr val="FFFFFF"/>
                </a:solidFill>
                <a:latin typeface="Gill Sans MT" panose="020B0502020104020203" pitchFamily="34" charset="0"/>
              </a:rPr>
              <a:t>MAP</a:t>
            </a:r>
            <a:endParaRPr lang="es-CO" sz="2000" dirty="0">
              <a:effectLst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DC0812-5838-A474-E851-7F9D4852CB2E}"/>
              </a:ext>
            </a:extLst>
          </p:cNvPr>
          <p:cNvSpPr txBox="1"/>
          <p:nvPr/>
        </p:nvSpPr>
        <p:spPr>
          <a:xfrm>
            <a:off x="4997439" y="1439561"/>
            <a:ext cx="13336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/>
            <a:r>
              <a:rPr lang="es-MX" sz="2000" b="1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BUILD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94DC61-5C63-B4A5-2512-B0A599E812A8}"/>
              </a:ext>
            </a:extLst>
          </p:cNvPr>
          <p:cNvSpPr txBox="1"/>
          <p:nvPr/>
        </p:nvSpPr>
        <p:spPr>
          <a:xfrm>
            <a:off x="6331125" y="1439561"/>
            <a:ext cx="1861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/>
            <a:r>
              <a:rPr lang="es-MX" sz="2000" b="1" dirty="0">
                <a:solidFill>
                  <a:srgbClr val="FFFFFF"/>
                </a:solidFill>
                <a:latin typeface="Gill Sans MT" panose="020B0502020104020203" pitchFamily="34" charset="0"/>
              </a:rPr>
              <a:t>CONNECT</a:t>
            </a:r>
            <a:endParaRPr lang="es-CO" sz="2000" dirty="0">
              <a:effectLst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2D9AF1-82B8-6864-2B5B-9E3485D9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96" y="2064357"/>
            <a:ext cx="5069407" cy="22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9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21EB8-9CFF-841B-4DEE-E927BFBC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FF75DF50-2B9A-86CA-EF90-BE12087CD22E}"/>
              </a:ext>
            </a:extLst>
          </p:cNvPr>
          <p:cNvSpPr txBox="1"/>
          <p:nvPr/>
        </p:nvSpPr>
        <p:spPr>
          <a:xfrm>
            <a:off x="493003" y="504135"/>
            <a:ext cx="36217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FA34D2-8E4C-888A-7396-A763166B1CB8}"/>
              </a:ext>
            </a:extLst>
          </p:cNvPr>
          <p:cNvSpPr txBox="1"/>
          <p:nvPr/>
        </p:nvSpPr>
        <p:spPr>
          <a:xfrm>
            <a:off x="493003" y="1082450"/>
            <a:ext cx="6067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EXPLORE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355F88A-6382-F482-949E-82D6F7EED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03" y="1667226"/>
            <a:ext cx="7042534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sz="1600" dirty="0">
                <a:solidFill>
                  <a:schemeClr val="bg1"/>
                </a:solidFill>
                <a:latin typeface="Gill Sans"/>
              </a:rPr>
              <a:t>Acceso Simplificado a Datos de Observación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sz="1600" dirty="0">
                <a:solidFill>
                  <a:schemeClr val="bg1"/>
                </a:solidFill>
                <a:latin typeface="Gill Sans"/>
              </a:rPr>
              <a:t> Terrestre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Más de 700 sensores al alcance</a:t>
            </a:r>
            <a:b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</a:b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Descubre y adquiere datos históricos o por </a:t>
            </a:r>
            <a:endParaRPr lang="es-CO" altLang="es-CO" sz="1400" dirty="0">
              <a:solidFill>
                <a:schemeClr val="bg1"/>
              </a:solidFill>
              <a:latin typeface="Gill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       </a:t>
            </a: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encargo de los principales proveedores de datos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       </a:t>
            </a: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del mundo, en una plataforma intuitiva y fácil de usar.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Paga solo lo que usas</a:t>
            </a:r>
            <a:b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</a:b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Colaboramos con proveedores para reducir el área mínima de compra y hacer los datos más accesibles a tu presupuesto.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Sin contratos adicionales</a:t>
            </a:r>
            <a:b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</a:b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Unificamos precios entre proveedores y ofrecemos un único EUDLA, eliminando la necesidad de gestionar múltiples contratos.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F231A3-0DDF-23BD-2557-3C5A62EE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747" y="1082451"/>
            <a:ext cx="3643260" cy="19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3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98B23-66D9-3013-C0FE-52803D5A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E7846E36-6F54-6A09-F309-C7842629B138}"/>
              </a:ext>
            </a:extLst>
          </p:cNvPr>
          <p:cNvSpPr txBox="1"/>
          <p:nvPr/>
        </p:nvSpPr>
        <p:spPr>
          <a:xfrm>
            <a:off x="461781" y="2030293"/>
            <a:ext cx="3249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C3A203-67B8-F8A1-FD43-BF81BE1F462F}"/>
              </a:ext>
            </a:extLst>
          </p:cNvPr>
          <p:cNvSpPr txBox="1"/>
          <p:nvPr/>
        </p:nvSpPr>
        <p:spPr>
          <a:xfrm>
            <a:off x="458584" y="2615068"/>
            <a:ext cx="2195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rtl="0" eaLnBrk="1" latinLnBrk="0" hangingPunct="1"/>
            <a:r>
              <a:rPr lang="es-MX" sz="2000" b="1" kern="1200" dirty="0">
                <a:solidFill>
                  <a:schemeClr val="bg1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EXPLORE</a:t>
            </a:r>
            <a:endParaRPr lang="es-CO" sz="2000" dirty="0">
              <a:solidFill>
                <a:schemeClr val="bg1"/>
              </a:solidFill>
              <a:effectLst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173655C-026D-0EBC-0474-FAB776E4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868" y="1385414"/>
            <a:ext cx="4341109" cy="237267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87CE06B-58B1-5C2E-D1CC-D3F4C4C082F7}"/>
              </a:ext>
            </a:extLst>
          </p:cNvPr>
          <p:cNvSpPr txBox="1"/>
          <p:nvPr/>
        </p:nvSpPr>
        <p:spPr>
          <a:xfrm>
            <a:off x="6081062" y="916930"/>
            <a:ext cx="144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Gill Sans MT" panose="020B0502020104020203" pitchFamily="34" charset="0"/>
              </a:rPr>
              <a:t>EO</a:t>
            </a:r>
            <a:endParaRPr lang="es-CO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55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84229-7706-112B-5E2B-938C2F71B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2D16CD6-8D9F-D20A-74F2-4BC9827F5A06}"/>
              </a:ext>
            </a:extLst>
          </p:cNvPr>
          <p:cNvSpPr txBox="1"/>
          <p:nvPr/>
        </p:nvSpPr>
        <p:spPr>
          <a:xfrm>
            <a:off x="340595" y="543765"/>
            <a:ext cx="3249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E595E8-2322-9FB6-AADF-AD86EFC843EE}"/>
              </a:ext>
            </a:extLst>
          </p:cNvPr>
          <p:cNvSpPr txBox="1"/>
          <p:nvPr/>
        </p:nvSpPr>
        <p:spPr>
          <a:xfrm>
            <a:off x="337398" y="1128540"/>
            <a:ext cx="2195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rtl="0" eaLnBrk="1" latinLnBrk="0" hangingPunct="1"/>
            <a:r>
              <a:rPr lang="es-MX" sz="2000" b="1" kern="1200" dirty="0">
                <a:effectLst/>
                <a:latin typeface="Gill Sans MT" panose="020B0502020104020203" pitchFamily="34" charset="0"/>
                <a:ea typeface="+mn-ea"/>
                <a:cs typeface="+mn-cs"/>
              </a:rPr>
              <a:t>HUB</a:t>
            </a:r>
            <a:endParaRPr lang="es-CO" sz="2000" dirty="0">
              <a:effectLst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D7DC8B-42AF-95D7-1E74-CA1FDA387D05}"/>
              </a:ext>
            </a:extLst>
          </p:cNvPr>
          <p:cNvSpPr txBox="1"/>
          <p:nvPr/>
        </p:nvSpPr>
        <p:spPr>
          <a:xfrm>
            <a:off x="4792337" y="586591"/>
            <a:ext cx="42194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chemeClr val="bg1"/>
                </a:solidFill>
                <a:latin typeface="Gill Sans"/>
              </a:rPr>
              <a:t>HUB para organizaciones: Solución integral para empresas, agencias y entidades que necesitan gestionar datos geoespaciales en sus operaciones.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chemeClr val="bg1"/>
                </a:solidFill>
                <a:latin typeface="Gill Sans"/>
              </a:rPr>
              <a:t>Acceso democratizado a datos: Facilita el uso de datos geoespaciales sin requerir grandes inversiones o especialistas dedicados.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chemeClr val="bg1"/>
                </a:solidFill>
                <a:latin typeface="Gill Sans"/>
              </a:rPr>
              <a:t>Optimización y retorno de inversión (ROI): Proporciona herramientas para maximizar el valor de los datos, centralizar políticas de adquisición y uso, y optimizar los costos en toda la organización.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chemeClr val="bg1"/>
                </a:solidFill>
                <a:latin typeface="Gill Sans"/>
              </a:rPr>
              <a:t>Gestión unificada y simplificada: Estandariza el formato de los datos, permitiendo su fácil acceso y publicación en todas las aplicaciones GIS de la organización.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chemeClr val="bg1"/>
                </a:solidFill>
                <a:latin typeface="Gill Sans"/>
              </a:rPr>
              <a:t>Soporte técnico especializado: Servicios de soporte 24/7 para supervisar y optimizar el uso de datos, y asesoramiento en nuevas fuentes de información.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0052527-F8B8-3573-9801-B82D2DF748A5}"/>
              </a:ext>
            </a:extLst>
          </p:cNvPr>
          <p:cNvSpPr txBox="1"/>
          <p:nvPr/>
        </p:nvSpPr>
        <p:spPr>
          <a:xfrm>
            <a:off x="337398" y="1771531"/>
            <a:ext cx="362867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 err="1">
                <a:latin typeface="Gill Sans"/>
              </a:rPr>
              <a:t>Projects</a:t>
            </a:r>
            <a:endParaRPr lang="es-MX" sz="1400" b="1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b="1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 err="1">
                <a:latin typeface="Gill Sans"/>
              </a:rPr>
              <a:t>Payment</a:t>
            </a:r>
            <a:r>
              <a:rPr lang="es-MX" sz="1400" b="1" dirty="0">
                <a:latin typeface="Gill Sans"/>
              </a:rPr>
              <a:t> </a:t>
            </a:r>
            <a:r>
              <a:rPr lang="es-MX" sz="1400" b="1" dirty="0" err="1">
                <a:latin typeface="Gill Sans"/>
              </a:rPr>
              <a:t>Methods</a:t>
            </a:r>
            <a:endParaRPr lang="es-MX" sz="1400" b="1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b="1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 err="1">
                <a:latin typeface="Gill Sans"/>
              </a:rPr>
              <a:t>Approvals</a:t>
            </a:r>
            <a:endParaRPr lang="es-MX" sz="1400" b="1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b="1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 err="1">
                <a:latin typeface="Gill Sans"/>
              </a:rPr>
              <a:t>Product</a:t>
            </a:r>
            <a:r>
              <a:rPr lang="es-MX" sz="1400" b="1" dirty="0">
                <a:latin typeface="Gill Sans"/>
              </a:rPr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b="1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 err="1">
                <a:latin typeface="Gill Sans"/>
              </a:rPr>
              <a:t>User</a:t>
            </a:r>
            <a:r>
              <a:rPr lang="es-MX" sz="1400" b="1" dirty="0">
                <a:latin typeface="Gill Sa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b="1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 err="1">
                <a:latin typeface="Gill Sans"/>
              </a:rPr>
              <a:t>Metrics</a:t>
            </a:r>
            <a:endParaRPr lang="es-MX" sz="1400" b="1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b="1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 err="1">
                <a:latin typeface="Gill Sans"/>
              </a:rPr>
              <a:t>Ordering</a:t>
            </a:r>
            <a:r>
              <a:rPr lang="es-MX" sz="1400" b="1" dirty="0">
                <a:latin typeface="Gill Sans"/>
              </a:rPr>
              <a:t> and </a:t>
            </a:r>
            <a:r>
              <a:rPr lang="es-MX" sz="1400" b="1" dirty="0" err="1">
                <a:latin typeface="Gill Sans"/>
              </a:rPr>
              <a:t>Visualization</a:t>
            </a:r>
            <a:endParaRPr lang="es-MX" sz="1400" b="1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7826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F8462-1759-EC4A-1C3A-31004DA50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0E51C0E1-9493-4E7B-B580-EDC9A885C555}"/>
              </a:ext>
            </a:extLst>
          </p:cNvPr>
          <p:cNvSpPr txBox="1"/>
          <p:nvPr/>
        </p:nvSpPr>
        <p:spPr>
          <a:xfrm>
            <a:off x="5056742" y="772924"/>
            <a:ext cx="36805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>
                <a:solidFill>
                  <a:schemeClr val="bg1"/>
                </a:solidFill>
                <a:latin typeface="Gill Sans"/>
              </a:rPr>
              <a:t>Facilita la integración de datos de observación terrestre actualizados y de alta calidad directamente en ArcGIS y otros softwares GIS, permitiendo a los usuarios acceder a información precisa y premium sin complicaciones.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A723B2B-C96F-AD86-1952-A4A3078BECCB}"/>
              </a:ext>
            </a:extLst>
          </p:cNvPr>
          <p:cNvSpPr txBox="1"/>
          <p:nvPr/>
        </p:nvSpPr>
        <p:spPr>
          <a:xfrm>
            <a:off x="406697" y="2057054"/>
            <a:ext cx="3249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C2EB84E-F044-6DDC-9EF7-B7682E2B466E}"/>
              </a:ext>
            </a:extLst>
          </p:cNvPr>
          <p:cNvSpPr txBox="1"/>
          <p:nvPr/>
        </p:nvSpPr>
        <p:spPr>
          <a:xfrm>
            <a:off x="403500" y="2641829"/>
            <a:ext cx="2195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rtl="0" eaLnBrk="1" latinLnBrk="0" hangingPunct="1"/>
            <a:r>
              <a:rPr lang="es-MX" sz="2000" b="1" kern="1200" dirty="0">
                <a:effectLst/>
                <a:latin typeface="Gill Sans MT" panose="020B0502020104020203" pitchFamily="34" charset="0"/>
                <a:ea typeface="+mn-ea"/>
                <a:cs typeface="+mn-cs"/>
              </a:rPr>
              <a:t>MAP</a:t>
            </a:r>
            <a:endParaRPr lang="es-CO" sz="2000" dirty="0">
              <a:effectLst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2B6A1DD-A2F3-8987-2DF2-E671AAC5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880"/>
          <a:stretch/>
        </p:blipFill>
        <p:spPr>
          <a:xfrm>
            <a:off x="5056742" y="3162729"/>
            <a:ext cx="3668617" cy="115602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E1EBB43-F125-D2FD-CD06-51967C82E7C2}"/>
              </a:ext>
            </a:extLst>
          </p:cNvPr>
          <p:cNvSpPr txBox="1"/>
          <p:nvPr/>
        </p:nvSpPr>
        <p:spPr>
          <a:xfrm>
            <a:off x="5381336" y="2723760"/>
            <a:ext cx="3019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chemeClr val="bg1"/>
                </a:solidFill>
                <a:latin typeface="Gill Sans"/>
              </a:rPr>
              <a:t>Socio de </a:t>
            </a:r>
            <a:r>
              <a:rPr lang="es-MX" sz="1600" b="1" dirty="0" err="1">
                <a:solidFill>
                  <a:schemeClr val="bg1"/>
                </a:solidFill>
                <a:latin typeface="Gill Sans"/>
              </a:rPr>
              <a:t>Esri</a:t>
            </a:r>
            <a:r>
              <a:rPr lang="es-MX" sz="1600" b="1" dirty="0">
                <a:solidFill>
                  <a:schemeClr val="bg1"/>
                </a:solidFill>
                <a:latin typeface="Gill Sans"/>
              </a:rPr>
              <a:t> desde el 2022</a:t>
            </a:r>
          </a:p>
        </p:txBody>
      </p:sp>
    </p:spTree>
    <p:extLst>
      <p:ext uri="{BB962C8B-B14F-4D97-AF65-F5344CB8AC3E}">
        <p14:creationId xmlns:p14="http://schemas.microsoft.com/office/powerpoint/2010/main" val="25902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E79C6-11C4-1FCB-91BE-554382EA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B00B205-4798-9C2F-B27C-6B5EFA488281}"/>
              </a:ext>
            </a:extLst>
          </p:cNvPr>
          <p:cNvSpPr txBox="1"/>
          <p:nvPr/>
        </p:nvSpPr>
        <p:spPr>
          <a:xfrm>
            <a:off x="406697" y="360455"/>
            <a:ext cx="3249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DF1070-8A9F-4F5E-4BF4-E687E80086BB}"/>
              </a:ext>
            </a:extLst>
          </p:cNvPr>
          <p:cNvSpPr txBox="1"/>
          <p:nvPr/>
        </p:nvSpPr>
        <p:spPr>
          <a:xfrm>
            <a:off x="403500" y="945230"/>
            <a:ext cx="2195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rtl="0" eaLnBrk="1" latinLnBrk="0" hangingPunct="1"/>
            <a:r>
              <a:rPr lang="es-MX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BUILD</a:t>
            </a:r>
            <a:endParaRPr lang="es-CO" sz="200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011A6C-1197-0079-BB52-E6DC8EEB1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00" y="1471270"/>
            <a:ext cx="7958302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Solución Integrada para </a:t>
            </a:r>
            <a:r>
              <a:rPr kumimoji="0" lang="es-CO" altLang="es-CO" sz="16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Geodatos</a:t>
            </a:r>
            <a:b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</a:b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Permite la integración directa de descubrimiento, compra y publicación de datos geoespaciales en aplicaciones, facilitando a los usuarios acceder y trabajar con datos relevantes dentro de sus sistemas.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Acceso a una Amplia Base de Clientes</a:t>
            </a:r>
            <a:b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</a:b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Con una base de 7500+ organizaciones, da acceso a una red extensa de usuarios, conectándolos a través de un único </a:t>
            </a:r>
            <a:r>
              <a:rPr kumimoji="0" lang="es-CO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SkyWatch</a:t>
            </a: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ID para un inicio de sesión universal en aplicaciones de la plataforma.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Generación de Ingresos</a:t>
            </a:r>
            <a:b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</a:b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Al incrementar el uso de la aplicación y facilitar transacciones de datos dentro de ella, permite obtener ingresos compartidos por la venta de datos en la plataforma.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API Probada y Escalable</a:t>
            </a:r>
            <a:b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</a:b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BUILT se basa en una API sólida y bien documentada, respaldada por la infraestructura de </a:t>
            </a:r>
            <a:r>
              <a:rPr kumimoji="0" lang="es-CO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SkyWatch</a:t>
            </a: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, que ha entregado millones de kilómetros cuadrados de datos. Además, cuenta con soporte técnico para la integración de servicios de la plataforma.</a:t>
            </a:r>
          </a:p>
        </p:txBody>
      </p:sp>
    </p:spTree>
    <p:extLst>
      <p:ext uri="{BB962C8B-B14F-4D97-AF65-F5344CB8AC3E}">
        <p14:creationId xmlns:p14="http://schemas.microsoft.com/office/powerpoint/2010/main" val="381541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029E2-0611-2912-3C42-E1D431629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1E27C2-EA26-9C00-EE46-5E9FB26E2750}"/>
              </a:ext>
            </a:extLst>
          </p:cNvPr>
          <p:cNvSpPr txBox="1"/>
          <p:nvPr/>
        </p:nvSpPr>
        <p:spPr>
          <a:xfrm>
            <a:off x="406697" y="360455"/>
            <a:ext cx="3249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34E73B-4AB5-D0B7-DE45-00DA156E0482}"/>
              </a:ext>
            </a:extLst>
          </p:cNvPr>
          <p:cNvSpPr txBox="1"/>
          <p:nvPr/>
        </p:nvSpPr>
        <p:spPr>
          <a:xfrm>
            <a:off x="403500" y="945230"/>
            <a:ext cx="32499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BUILD - </a:t>
            </a:r>
            <a:r>
              <a:rPr lang="es-CO" sz="2000" b="1" i="0" cap="all" dirty="0" err="1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SkyWatch</a:t>
            </a:r>
            <a:r>
              <a:rPr lang="es-CO" sz="2000" b="1" i="0" cap="all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 </a:t>
            </a:r>
            <a:r>
              <a:rPr lang="es-CO" sz="2000" b="1" i="0" cap="all" dirty="0" err="1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platform</a:t>
            </a:r>
            <a:r>
              <a:rPr lang="es-CO" sz="2000" b="1" i="0" cap="all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 </a:t>
            </a:r>
            <a:r>
              <a:rPr lang="es-CO" sz="2000" b="1" i="0" cap="all" dirty="0" err="1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services</a:t>
            </a:r>
            <a:endParaRPr lang="es-CO" sz="2000" b="1" i="0" cap="all" dirty="0">
              <a:solidFill>
                <a:srgbClr val="FFFFFF"/>
              </a:solidFill>
              <a:effectLst/>
              <a:latin typeface="Gill Sans MT" panose="020B0502020104020203" pitchFamily="34" charset="0"/>
            </a:endParaRPr>
          </a:p>
          <a:p>
            <a:pPr marL="0" rtl="0" eaLnBrk="1" latinLnBrk="0" hangingPunct="1"/>
            <a:endParaRPr lang="es-CO" sz="200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C66122-38A3-D7E0-56D3-8D6FCD0AD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00" y="2457082"/>
            <a:ext cx="813457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Identity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: Gestiona la identidad de los usuarios en la plataforma de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SkyWatch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. Permite crear y validar usuarios, realizar verificaciones de identidad y asignar permisos de acceso según las necesidades de cada usuario.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Archive and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Tasking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: Facilita el acceso a datos ya existentes o nuevos a través de más de 700 sensores. Permite buscar en múltiples catálogos de datos y coordinar órdenes para capturar datos personalizados.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Order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: Administra la programación y ejecución de órdenes de manera precisa. Monitorea el estatus de las órdenes y envía notificaciones a los usuarios en cada etapa.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74E675-B12A-FCB1-78AD-BCA11BDA9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75" y="945230"/>
            <a:ext cx="5155893" cy="131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36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59803E0BACB5741867FDBD21981B19A" ma:contentTypeVersion="10" ma:contentTypeDescription="Crear nuevo documento." ma:contentTypeScope="" ma:versionID="dd6cecd6d355c287b39a4ec0d65693d7">
  <xsd:schema xmlns:xsd="http://www.w3.org/2001/XMLSchema" xmlns:xs="http://www.w3.org/2001/XMLSchema" xmlns:p="http://schemas.microsoft.com/office/2006/metadata/properties" xmlns:ns2="2439af39-2744-4b4f-adf3-14f899ccaa7a" xmlns:ns3="89c1ae9a-59fe-4e12-bab6-62ad54f4618e" targetNamespace="http://schemas.microsoft.com/office/2006/metadata/properties" ma:root="true" ma:fieldsID="0eb9c46168027b5d4060ca0d47dfbdf9" ns2:_="" ns3:_="">
    <xsd:import namespace="2439af39-2744-4b4f-adf3-14f899ccaa7a"/>
    <xsd:import namespace="89c1ae9a-59fe-4e12-bab6-62ad54f4618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39af39-2744-4b4f-adf3-14f899ccaa7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53c41436-6811-44c0-bcf6-f6676d8b57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c1ae9a-59fe-4e12-bab6-62ad54f4618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3d8a7d2-2997-4578-a646-fdbe4af031bc}" ma:internalName="TaxCatchAll" ma:showField="CatchAllData" ma:web="89c1ae9a-59fe-4e12-bab6-62ad54f46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DB78D8-A3CA-46E7-86CA-95243954D1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39af39-2744-4b4f-adf3-14f899ccaa7a"/>
    <ds:schemaRef ds:uri="89c1ae9a-59fe-4e12-bab6-62ad54f461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17E200-BF2A-4CD2-AA61-B91CA77290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3792</TotalTime>
  <Words>1062</Words>
  <Application>Microsoft Office PowerPoint</Application>
  <PresentationFormat>Presentación en pantalla (16:9)</PresentationFormat>
  <Paragraphs>131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Aptos</vt:lpstr>
      <vt:lpstr>Arial</vt:lpstr>
      <vt:lpstr>Gill Sans</vt:lpstr>
      <vt:lpstr>Gill Sans MT</vt:lpstr>
      <vt:lpstr>var( --e-global-typography-vamtam_h3-font-family )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Camilo Sierra Puerta</dc:creator>
  <cp:lastModifiedBy>Javier Andres Luis Gonzalez</cp:lastModifiedBy>
  <cp:revision>65</cp:revision>
  <dcterms:created xsi:type="dcterms:W3CDTF">2024-05-15T17:36:38Z</dcterms:created>
  <dcterms:modified xsi:type="dcterms:W3CDTF">2024-11-06T15:08:00Z</dcterms:modified>
</cp:coreProperties>
</file>